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31"/>
  </p:notesMasterIdLst>
  <p:handoutMasterIdLst>
    <p:handoutMasterId r:id="rId32"/>
  </p:handoutMasterIdLst>
  <p:sldIdLst>
    <p:sldId id="259" r:id="rId5"/>
    <p:sldId id="260" r:id="rId6"/>
    <p:sldId id="263" r:id="rId7"/>
    <p:sldId id="262" r:id="rId8"/>
    <p:sldId id="264" r:id="rId9"/>
    <p:sldId id="274" r:id="rId10"/>
    <p:sldId id="276" r:id="rId11"/>
    <p:sldId id="277" r:id="rId12"/>
    <p:sldId id="278" r:id="rId13"/>
    <p:sldId id="267" r:id="rId14"/>
    <p:sldId id="275" r:id="rId15"/>
    <p:sldId id="289" r:id="rId16"/>
    <p:sldId id="268" r:id="rId17"/>
    <p:sldId id="269" r:id="rId18"/>
    <p:sldId id="282" r:id="rId19"/>
    <p:sldId id="291" r:id="rId20"/>
    <p:sldId id="286" r:id="rId21"/>
    <p:sldId id="287" r:id="rId22"/>
    <p:sldId id="280" r:id="rId23"/>
    <p:sldId id="281" r:id="rId24"/>
    <p:sldId id="284" r:id="rId25"/>
    <p:sldId id="293" r:id="rId26"/>
    <p:sldId id="288" r:id="rId27"/>
    <p:sldId id="294" r:id="rId28"/>
    <p:sldId id="292" r:id="rId29"/>
    <p:sldId id="290" r:id="rId30"/>
  </p:sldIdLst>
  <p:sldSz cx="9144000" cy="5143500" type="screen16x9"/>
  <p:notesSz cx="7099300" cy="1022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E23"/>
    <a:srgbClr val="80776F"/>
    <a:srgbClr val="605953"/>
    <a:srgbClr val="5C6673"/>
    <a:srgbClr val="E3DFDD"/>
    <a:srgbClr val="D3CEC9"/>
    <a:srgbClr val="F1EFEE"/>
    <a:srgbClr val="D4D0CB"/>
    <a:srgbClr val="E3DDD7"/>
    <a:srgbClr val="F6F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6" autoAdjust="0"/>
    <p:restoredTop sz="96035" autoAdjust="0"/>
  </p:normalViewPr>
  <p:slideViewPr>
    <p:cSldViewPr snapToGrid="0" snapToObjects="1">
      <p:cViewPr varScale="1">
        <p:scale>
          <a:sx n="103" d="100"/>
          <a:sy n="103" d="100"/>
        </p:scale>
        <p:origin x="176" y="9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342" y="-102"/>
      </p:cViewPr>
      <p:guideLst>
        <p:guide orient="horz" pos="3222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r>
              <a:rPr lang="da-DK" sz="800" smtClean="0">
                <a:solidFill>
                  <a:schemeClr val="tx2"/>
                </a:solidFill>
              </a:rPr>
              <a:t>Borgermøde Leirvík - Bæredygtig varmeforsyning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1463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r">
              <a:defRPr sz="1200"/>
            </a:lvl1pPr>
          </a:lstStyle>
          <a:p>
            <a:pPr algn="l"/>
            <a:r>
              <a:rPr lang="da-DK" sz="800" smtClean="0">
                <a:solidFill>
                  <a:schemeClr val="tx2"/>
                </a:solidFill>
              </a:rPr>
              <a:t>27. september 2016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41463" y="251870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1200"/>
            </a:lvl1pPr>
          </a:lstStyle>
          <a:p>
            <a:r>
              <a:rPr lang="da-DK" sz="800" smtClean="0">
                <a:solidFill>
                  <a:schemeClr val="tx2"/>
                </a:solidFill>
              </a:rPr>
              <a:t>Case Leirvík</a:t>
            </a:r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" y="12590"/>
            <a:ext cx="378392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200"/>
            </a:lvl1pPr>
          </a:lstStyle>
          <a:p>
            <a:fld id="{38C07F4F-3FB7-4E18-A242-F938D64804F6}" type="slidenum">
              <a:rPr lang="da-DK" sz="1400" smtClean="0">
                <a:solidFill>
                  <a:schemeClr val="tx2"/>
                </a:solidFill>
              </a:rPr>
              <a:pPr/>
              <a:t>‹#›</a:t>
            </a:fld>
            <a:endParaRPr lang="da-DK" sz="140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800" y="9882049"/>
            <a:ext cx="655200" cy="19742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32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" y="12589"/>
            <a:ext cx="382365" cy="37886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3E68CD2C-F294-434C-8F31-88265617A31A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41463" y="31635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Borgermøde Leirvík - Bæredygtig varmeforsyning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38220" y="141753"/>
            <a:ext cx="3076575" cy="110118"/>
          </a:xfrm>
          <a:prstGeom prst="rect">
            <a:avLst/>
          </a:prstGeom>
        </p:spPr>
        <p:txBody>
          <a:bodyPr vert="horz" lIns="108000" tIns="0" rIns="0" bIns="0" rtlCol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19900" cy="3836987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5274" y="4859338"/>
            <a:ext cx="6768751" cy="4603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41463" y="251871"/>
            <a:ext cx="3076575" cy="110118"/>
          </a:xfrm>
          <a:prstGeom prst="rect">
            <a:avLst/>
          </a:prstGeom>
        </p:spPr>
        <p:txBody>
          <a:bodyPr vert="horz" lIns="10800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8220" y="12588"/>
            <a:ext cx="0" cy="3788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800" y="9882049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439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8CD2C-F294-434C-8F31-88265617A31A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a-DK" dirty="0" smtClean="0"/>
              <a:t>1 </a:t>
            </a:r>
            <a:r>
              <a:rPr lang="da-DK" dirty="0" err="1" smtClean="0"/>
              <a:t>October</a:t>
            </a:r>
            <a:r>
              <a:rPr lang="da-DK" dirty="0" smtClean="0"/>
              <a:t> 2015</a:t>
            </a:r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a-DK" dirty="0" smtClean="0"/>
              <a:t>COWI Powerpoint </a:t>
            </a:r>
            <a:r>
              <a:rPr lang="da-DK" dirty="0" err="1" smtClean="0"/>
              <a:t>presentation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29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00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19824" y="408355"/>
            <a:ext cx="8305077" cy="3876311"/>
          </a:xfrm>
          <a:solidFill>
            <a:schemeClr val="tx1"/>
          </a:solidFill>
        </p:spPr>
        <p:txBody>
          <a:bodyPr lIns="0" tIns="2088000">
            <a:normAutofit/>
          </a:bodyPr>
          <a:lstStyle>
            <a:lvl1pPr marL="0" indent="0" algn="ctr">
              <a:buNone/>
              <a:defRPr sz="600" b="0" baseline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1885" y="613504"/>
            <a:ext cx="7911298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13109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1"/>
            <a:ext cx="6129600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25680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1" y="1460741"/>
            <a:ext cx="3946460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861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3"/>
            <a:ext cx="1764037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8"/>
            <a:ext cx="1424997" cy="63435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</p:spTree>
    <p:extLst>
      <p:ext uri="{BB962C8B-B14F-4D97-AF65-F5344CB8AC3E}">
        <p14:creationId xmlns:p14="http://schemas.microsoft.com/office/powerpoint/2010/main" val="390780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960149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8" hasCustomPrompt="1"/>
          </p:nvPr>
        </p:nvSpPr>
        <p:spPr>
          <a:xfrm>
            <a:off x="4785388" y="1460740"/>
            <a:ext cx="1764037" cy="1318542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2602247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419820" y="1460532"/>
            <a:ext cx="1764037" cy="1318771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1402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954588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276697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580812" y="1636549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6960149" y="2965683"/>
            <a:ext cx="1764037" cy="1318770"/>
          </a:xfrm>
          <a:solidFill>
            <a:schemeClr val="tx1"/>
          </a:solidFill>
        </p:spPr>
        <p:txBody>
          <a:bodyPr lIns="0" tIns="720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ADD IMAGE BY CLICKING ICON</a:t>
            </a:r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26" hasCustomPrompt="1"/>
          </p:nvPr>
        </p:nvSpPr>
        <p:spPr>
          <a:xfrm>
            <a:off x="4785388" y="2965683"/>
            <a:ext cx="1764037" cy="1318770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2602247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28" hasCustomPrompt="1"/>
          </p:nvPr>
        </p:nvSpPr>
        <p:spPr>
          <a:xfrm>
            <a:off x="419820" y="2965456"/>
            <a:ext cx="1764037" cy="1318999"/>
          </a:xfrm>
          <a:solidFill>
            <a:schemeClr val="tx1"/>
          </a:solidFill>
        </p:spPr>
        <p:txBody>
          <a:bodyPr lIns="108000" tIns="82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71402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4954588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76697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580812" y="3130273"/>
            <a:ext cx="1424997" cy="377582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65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219919" y="1669933"/>
            <a:ext cx="3127310" cy="1878944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1219920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F0000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219919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4796773" y="1669933"/>
            <a:ext cx="3127310" cy="1878944"/>
          </a:xfrm>
          <a:solidFill>
            <a:schemeClr val="tx1"/>
          </a:solidFill>
        </p:spPr>
        <p:txBody>
          <a:bodyPr lIns="108000" tIns="1188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F0000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6772" y="3663443"/>
            <a:ext cx="3127310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47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4" hasCustomPrompt="1"/>
          </p:nvPr>
        </p:nvSpPr>
        <p:spPr>
          <a:xfrm>
            <a:off x="905429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905429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25" hasCustomPrompt="1"/>
          </p:nvPr>
        </p:nvSpPr>
        <p:spPr>
          <a:xfrm>
            <a:off x="3475025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3475025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27" hasCustomPrompt="1"/>
          </p:nvPr>
        </p:nvSpPr>
        <p:spPr>
          <a:xfrm>
            <a:off x="6044621" y="1905536"/>
            <a:ext cx="2194578" cy="1318542"/>
          </a:xfrm>
          <a:solidFill>
            <a:schemeClr val="tx1"/>
          </a:solidFill>
        </p:spPr>
        <p:txBody>
          <a:bodyPr lIns="108000" tIns="86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6044621" y="3328588"/>
            <a:ext cx="2194578" cy="492147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60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/9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04592" y="1460743"/>
            <a:ext cx="5020309" cy="282392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>
                <a:solidFill>
                  <a:srgbClr val="F04E23"/>
                </a:solidFill>
              </a:defRPr>
            </a:lvl1pPr>
          </a:lstStyle>
          <a:p>
            <a:r>
              <a:rPr lang="da-DK" dirty="0" smtClean="0"/>
              <a:t>CLICK TO ADD MEDIA SIZE 16/9</a:t>
            </a:r>
            <a:endParaRPr lang="da-DK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2873326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72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3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5" hasCustomPrompt="1"/>
          </p:nvPr>
        </p:nvSpPr>
        <p:spPr>
          <a:xfrm>
            <a:off x="4958719" y="1460741"/>
            <a:ext cx="3766185" cy="2823713"/>
          </a:xfrm>
          <a:solidFill>
            <a:schemeClr val="tx1"/>
          </a:solidFill>
          <a:effectLst/>
        </p:spPr>
        <p:txBody>
          <a:bodyPr tIns="1584000">
            <a:normAutofit/>
          </a:bodyPr>
          <a:lstStyle>
            <a:lvl1pPr marL="0" indent="0" algn="ctr">
              <a:buNone/>
              <a:defRPr sz="600" baseline="0">
                <a:solidFill>
                  <a:srgbClr val="F04E23"/>
                </a:solidFill>
              </a:defRPr>
            </a:lvl1pPr>
          </a:lstStyle>
          <a:p>
            <a:r>
              <a:rPr lang="da-DK" dirty="0" smtClean="0"/>
              <a:t>CLICK TO ADD MEDIA SIZE 4/3</a:t>
            </a:r>
            <a:endParaRPr lang="da-DK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41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B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pic>
        <p:nvPicPr>
          <p:cNvPr id="19" name="Picture 18" title="White COWI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3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C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19824" y="408353"/>
            <a:ext cx="8266977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9824" y="613503"/>
            <a:ext cx="8266977" cy="2592683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4" y="3581746"/>
            <a:ext cx="8266977" cy="189781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14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name</a:t>
            </a:r>
            <a:r>
              <a:rPr lang="da-DK" dirty="0" smtClean="0"/>
              <a:t>, Title, Department</a:t>
            </a:r>
          </a:p>
        </p:txBody>
      </p:sp>
    </p:spTree>
    <p:extLst>
      <p:ext uri="{BB962C8B-B14F-4D97-AF65-F5344CB8AC3E}">
        <p14:creationId xmlns:p14="http://schemas.microsoft.com/office/powerpoint/2010/main" val="7126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cus D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56476" y="2225348"/>
            <a:ext cx="5631048" cy="676227"/>
          </a:xfrm>
        </p:spPr>
        <p:txBody>
          <a:bodyPr anchor="ctr" anchorCtr="0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</p:grp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pic>
        <p:nvPicPr>
          <p:cNvPr id="20" name="Picture 19" title="White COWI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50" y="1691752"/>
            <a:ext cx="1695500" cy="16955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pic>
        <p:nvPicPr>
          <p:cNvPr id="22" name="Picture 21" title="White COWI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438" y="1688125"/>
            <a:ext cx="1699127" cy="1699127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pic>
        <p:nvPicPr>
          <p:cNvPr id="21" name="Picture 20" title="White COWIlog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">
    <p:bg>
      <p:bgPr>
        <a:solidFill>
          <a:srgbClr val="7D88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206453" y="-2691"/>
            <a:ext cx="2941493" cy="2439862"/>
            <a:chOff x="6224953" y="1"/>
            <a:chExt cx="2941493" cy="2439862"/>
          </a:xfrm>
        </p:grpSpPr>
        <p:sp>
          <p:nvSpPr>
            <p:cNvPr id="13" name="Isosceles Triangle 13"/>
            <p:cNvSpPr/>
            <p:nvPr/>
          </p:nvSpPr>
          <p:spPr>
            <a:xfrm>
              <a:off x="6224953" y="4686"/>
              <a:ext cx="1762587" cy="925006"/>
            </a:xfrm>
            <a:custGeom>
              <a:avLst/>
              <a:gdLst>
                <a:gd name="connsiteX0" fmla="*/ 0 w 1274885"/>
                <a:gd name="connsiteY0" fmla="*/ 830486 h 830486"/>
                <a:gd name="connsiteX1" fmla="*/ 637443 w 1274885"/>
                <a:gd name="connsiteY1" fmla="*/ 0 h 830486"/>
                <a:gd name="connsiteX2" fmla="*/ 1274885 w 1274885"/>
                <a:gd name="connsiteY2" fmla="*/ 830486 h 830486"/>
                <a:gd name="connsiteX3" fmla="*/ 0 w 1274885"/>
                <a:gd name="connsiteY3" fmla="*/ 830486 h 830486"/>
                <a:gd name="connsiteX0" fmla="*/ 501161 w 1776046"/>
                <a:gd name="connsiteY0" fmla="*/ 1362420 h 1362420"/>
                <a:gd name="connsiteX1" fmla="*/ 0 w 1776046"/>
                <a:gd name="connsiteY1" fmla="*/ 0 h 1362420"/>
                <a:gd name="connsiteX2" fmla="*/ 1776046 w 1776046"/>
                <a:gd name="connsiteY2" fmla="*/ 1362420 h 1362420"/>
                <a:gd name="connsiteX3" fmla="*/ 501161 w 1776046"/>
                <a:gd name="connsiteY3" fmla="*/ 1362420 h 1362420"/>
                <a:gd name="connsiteX0" fmla="*/ 501161 w 1973873"/>
                <a:gd name="connsiteY0" fmla="*/ 1362420 h 1362420"/>
                <a:gd name="connsiteX1" fmla="*/ 0 w 1973873"/>
                <a:gd name="connsiteY1" fmla="*/ 0 h 1362420"/>
                <a:gd name="connsiteX2" fmla="*/ 1973873 w 1973873"/>
                <a:gd name="connsiteY2" fmla="*/ 518358 h 1362420"/>
                <a:gd name="connsiteX3" fmla="*/ 501161 w 1973873"/>
                <a:gd name="connsiteY3" fmla="*/ 1362420 h 1362420"/>
                <a:gd name="connsiteX0" fmla="*/ 1472711 w 1973873"/>
                <a:gd name="connsiteY0" fmla="*/ 1437154 h 1437154"/>
                <a:gd name="connsiteX1" fmla="*/ 0 w 1973873"/>
                <a:gd name="connsiteY1" fmla="*/ 0 h 1437154"/>
                <a:gd name="connsiteX2" fmla="*/ 1973873 w 1973873"/>
                <a:gd name="connsiteY2" fmla="*/ 518358 h 1437154"/>
                <a:gd name="connsiteX3" fmla="*/ 1472711 w 1973873"/>
                <a:gd name="connsiteY3" fmla="*/ 1437154 h 1437154"/>
                <a:gd name="connsiteX0" fmla="*/ 1472711 w 1978269"/>
                <a:gd name="connsiteY0" fmla="*/ 1437154 h 1437154"/>
                <a:gd name="connsiteX1" fmla="*/ 0 w 1978269"/>
                <a:gd name="connsiteY1" fmla="*/ 0 h 1437154"/>
                <a:gd name="connsiteX2" fmla="*/ 1978269 w 1978269"/>
                <a:gd name="connsiteY2" fmla="*/ 619470 h 1437154"/>
                <a:gd name="connsiteX3" fmla="*/ 1472711 w 1978269"/>
                <a:gd name="connsiteY3" fmla="*/ 1437154 h 1437154"/>
                <a:gd name="connsiteX0" fmla="*/ 1472711 w 1965081"/>
                <a:gd name="connsiteY0" fmla="*/ 1437154 h 1437154"/>
                <a:gd name="connsiteX1" fmla="*/ 0 w 1965081"/>
                <a:gd name="connsiteY1" fmla="*/ 0 h 1437154"/>
                <a:gd name="connsiteX2" fmla="*/ 1965081 w 1965081"/>
                <a:gd name="connsiteY2" fmla="*/ 513962 h 1437154"/>
                <a:gd name="connsiteX3" fmla="*/ 1472711 w 1965081"/>
                <a:gd name="connsiteY3" fmla="*/ 1437154 h 1437154"/>
                <a:gd name="connsiteX0" fmla="*/ 140301 w 632671"/>
                <a:gd name="connsiteY0" fmla="*/ 923192 h 923192"/>
                <a:gd name="connsiteX1" fmla="*/ 0 w 632671"/>
                <a:gd name="connsiteY1" fmla="*/ 739 h 923192"/>
                <a:gd name="connsiteX2" fmla="*/ 632671 w 632671"/>
                <a:gd name="connsiteY2" fmla="*/ 0 h 923192"/>
                <a:gd name="connsiteX3" fmla="*/ 140301 w 632671"/>
                <a:gd name="connsiteY3" fmla="*/ 923192 h 923192"/>
                <a:gd name="connsiteX0" fmla="*/ 447461 w 632671"/>
                <a:gd name="connsiteY0" fmla="*/ 865081 h 865081"/>
                <a:gd name="connsiteX1" fmla="*/ 0 w 632671"/>
                <a:gd name="connsiteY1" fmla="*/ 739 h 865081"/>
                <a:gd name="connsiteX2" fmla="*/ 632671 w 632671"/>
                <a:gd name="connsiteY2" fmla="*/ 0 h 865081"/>
                <a:gd name="connsiteX3" fmla="*/ 447461 w 632671"/>
                <a:gd name="connsiteY3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79008 w 1664218"/>
                <a:gd name="connsiteY0" fmla="*/ 865081 h 865081"/>
                <a:gd name="connsiteX1" fmla="*/ 0 w 1664218"/>
                <a:gd name="connsiteY1" fmla="*/ 551421 h 865081"/>
                <a:gd name="connsiteX2" fmla="*/ 1031547 w 1664218"/>
                <a:gd name="connsiteY2" fmla="*/ 739 h 865081"/>
                <a:gd name="connsiteX3" fmla="*/ 1664218 w 1664218"/>
                <a:gd name="connsiteY3" fmla="*/ 0 h 865081"/>
                <a:gd name="connsiteX4" fmla="*/ 1479008 w 1664218"/>
                <a:gd name="connsiteY4" fmla="*/ 865081 h 865081"/>
                <a:gd name="connsiteX0" fmla="*/ 1433349 w 1664218"/>
                <a:gd name="connsiteY0" fmla="*/ 802819 h 802819"/>
                <a:gd name="connsiteX1" fmla="*/ 0 w 1664218"/>
                <a:gd name="connsiteY1" fmla="*/ 551421 h 802819"/>
                <a:gd name="connsiteX2" fmla="*/ 1031547 w 1664218"/>
                <a:gd name="connsiteY2" fmla="*/ 739 h 802819"/>
                <a:gd name="connsiteX3" fmla="*/ 1664218 w 1664218"/>
                <a:gd name="connsiteY3" fmla="*/ 0 h 802819"/>
                <a:gd name="connsiteX4" fmla="*/ 1433349 w 1664218"/>
                <a:gd name="connsiteY4" fmla="*/ 802819 h 802819"/>
                <a:gd name="connsiteX0" fmla="*/ 1470707 w 1664218"/>
                <a:gd name="connsiteY0" fmla="*/ 873383 h 873383"/>
                <a:gd name="connsiteX1" fmla="*/ 0 w 1664218"/>
                <a:gd name="connsiteY1" fmla="*/ 551421 h 873383"/>
                <a:gd name="connsiteX2" fmla="*/ 1031547 w 1664218"/>
                <a:gd name="connsiteY2" fmla="*/ 739 h 873383"/>
                <a:gd name="connsiteX3" fmla="*/ 1664218 w 1664218"/>
                <a:gd name="connsiteY3" fmla="*/ 0 h 873383"/>
                <a:gd name="connsiteX4" fmla="*/ 1470707 w 1664218"/>
                <a:gd name="connsiteY4" fmla="*/ 873383 h 873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218" h="873383">
                  <a:moveTo>
                    <a:pt x="1470707" y="873383"/>
                  </a:moveTo>
                  <a:cubicBezTo>
                    <a:pt x="1378948" y="855997"/>
                    <a:pt x="4591" y="552203"/>
                    <a:pt x="0" y="551421"/>
                  </a:cubicBezTo>
                  <a:lnTo>
                    <a:pt x="1031547" y="739"/>
                  </a:lnTo>
                  <a:lnTo>
                    <a:pt x="1664218" y="0"/>
                  </a:lnTo>
                  <a:lnTo>
                    <a:pt x="1470707" y="87338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5C6673"/>
                </a:gs>
                <a:gs pos="0">
                  <a:srgbClr val="7D8793"/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2"/>
            <p:cNvSpPr/>
            <p:nvPr/>
          </p:nvSpPr>
          <p:spPr>
            <a:xfrm>
              <a:off x="7758996" y="3639"/>
              <a:ext cx="744602" cy="935201"/>
            </a:xfrm>
            <a:custGeom>
              <a:avLst/>
              <a:gdLst>
                <a:gd name="connsiteX0" fmla="*/ 0 w 923192"/>
                <a:gd name="connsiteY0" fmla="*/ 1384788 h 1384788"/>
                <a:gd name="connsiteX1" fmla="*/ 461596 w 923192"/>
                <a:gd name="connsiteY1" fmla="*/ 0 h 1384788"/>
                <a:gd name="connsiteX2" fmla="*/ 923192 w 923192"/>
                <a:gd name="connsiteY2" fmla="*/ 1384788 h 1384788"/>
                <a:gd name="connsiteX3" fmla="*/ 0 w 923192"/>
                <a:gd name="connsiteY3" fmla="*/ 1384788 h 1384788"/>
                <a:gd name="connsiteX0" fmla="*/ 0 w 1077058"/>
                <a:gd name="connsiteY0" fmla="*/ 1626576 h 1626576"/>
                <a:gd name="connsiteX1" fmla="*/ 1077058 w 1077058"/>
                <a:gd name="connsiteY1" fmla="*/ 0 h 1626576"/>
                <a:gd name="connsiteX2" fmla="*/ 923192 w 1077058"/>
                <a:gd name="connsiteY2" fmla="*/ 1626576 h 1626576"/>
                <a:gd name="connsiteX3" fmla="*/ 0 w 1077058"/>
                <a:gd name="connsiteY3" fmla="*/ 1626576 h 1626576"/>
                <a:gd name="connsiteX0" fmla="*/ 0 w 1257300"/>
                <a:gd name="connsiteY0" fmla="*/ 874834 h 1626576"/>
                <a:gd name="connsiteX1" fmla="*/ 1257300 w 1257300"/>
                <a:gd name="connsiteY1" fmla="*/ 0 h 1626576"/>
                <a:gd name="connsiteX2" fmla="*/ 1103434 w 1257300"/>
                <a:gd name="connsiteY2" fmla="*/ 1626576 h 1626576"/>
                <a:gd name="connsiteX3" fmla="*/ 0 w 1257300"/>
                <a:gd name="connsiteY3" fmla="*/ 874834 h 1626576"/>
                <a:gd name="connsiteX0" fmla="*/ 0 w 1257300"/>
                <a:gd name="connsiteY0" fmla="*/ 874834 h 2198076"/>
                <a:gd name="connsiteX1" fmla="*/ 1257300 w 1257300"/>
                <a:gd name="connsiteY1" fmla="*/ 0 h 2198076"/>
                <a:gd name="connsiteX2" fmla="*/ 281354 w 1257300"/>
                <a:gd name="connsiteY2" fmla="*/ 2198076 h 2198076"/>
                <a:gd name="connsiteX3" fmla="*/ 0 w 1257300"/>
                <a:gd name="connsiteY3" fmla="*/ 874834 h 2198076"/>
                <a:gd name="connsiteX0" fmla="*/ 0 w 1288695"/>
                <a:gd name="connsiteY0" fmla="*/ 874834 h 2198076"/>
                <a:gd name="connsiteX1" fmla="*/ 1257300 w 1288695"/>
                <a:gd name="connsiteY1" fmla="*/ 0 h 2198076"/>
                <a:gd name="connsiteX2" fmla="*/ 1261696 w 1288695"/>
                <a:gd name="connsiteY2" fmla="*/ 360484 h 2198076"/>
                <a:gd name="connsiteX3" fmla="*/ 281354 w 1288695"/>
                <a:gd name="connsiteY3" fmla="*/ 2198076 h 2198076"/>
                <a:gd name="connsiteX4" fmla="*/ 0 w 1288695"/>
                <a:gd name="connsiteY4" fmla="*/ 874834 h 2198076"/>
                <a:gd name="connsiteX0" fmla="*/ 0 w 1305185"/>
                <a:gd name="connsiteY0" fmla="*/ 874834 h 2198076"/>
                <a:gd name="connsiteX1" fmla="*/ 1257300 w 1305185"/>
                <a:gd name="connsiteY1" fmla="*/ 0 h 2198076"/>
                <a:gd name="connsiteX2" fmla="*/ 1261696 w 1305185"/>
                <a:gd name="connsiteY2" fmla="*/ 360484 h 2198076"/>
                <a:gd name="connsiteX3" fmla="*/ 281354 w 1305185"/>
                <a:gd name="connsiteY3" fmla="*/ 2198076 h 2198076"/>
                <a:gd name="connsiteX4" fmla="*/ 0 w 1305185"/>
                <a:gd name="connsiteY4" fmla="*/ 874834 h 2198076"/>
                <a:gd name="connsiteX0" fmla="*/ 0 w 1262875"/>
                <a:gd name="connsiteY0" fmla="*/ 874834 h 2198076"/>
                <a:gd name="connsiteX1" fmla="*/ 1257300 w 1262875"/>
                <a:gd name="connsiteY1" fmla="*/ 0 h 2198076"/>
                <a:gd name="connsiteX2" fmla="*/ 1261696 w 1262875"/>
                <a:gd name="connsiteY2" fmla="*/ 360484 h 2198076"/>
                <a:gd name="connsiteX3" fmla="*/ 281354 w 1262875"/>
                <a:gd name="connsiteY3" fmla="*/ 2198076 h 2198076"/>
                <a:gd name="connsiteX4" fmla="*/ 0 w 1262875"/>
                <a:gd name="connsiteY4" fmla="*/ 874834 h 2198076"/>
                <a:gd name="connsiteX0" fmla="*/ 0 w 1262875"/>
                <a:gd name="connsiteY0" fmla="*/ 874834 h 2132133"/>
                <a:gd name="connsiteX1" fmla="*/ 1257300 w 1262875"/>
                <a:gd name="connsiteY1" fmla="*/ 0 h 2132133"/>
                <a:gd name="connsiteX2" fmla="*/ 1261696 w 1262875"/>
                <a:gd name="connsiteY2" fmla="*/ 360484 h 2132133"/>
                <a:gd name="connsiteX3" fmla="*/ 391258 w 1262875"/>
                <a:gd name="connsiteY3" fmla="*/ 2132133 h 2132133"/>
                <a:gd name="connsiteX4" fmla="*/ 0 w 1262875"/>
                <a:gd name="connsiteY4" fmla="*/ 874834 h 2132133"/>
                <a:gd name="connsiteX0" fmla="*/ 0 w 1262875"/>
                <a:gd name="connsiteY0" fmla="*/ 874834 h 2193680"/>
                <a:gd name="connsiteX1" fmla="*/ 1257300 w 1262875"/>
                <a:gd name="connsiteY1" fmla="*/ 0 h 2193680"/>
                <a:gd name="connsiteX2" fmla="*/ 1261696 w 1262875"/>
                <a:gd name="connsiteY2" fmla="*/ 360484 h 2193680"/>
                <a:gd name="connsiteX3" fmla="*/ 276958 w 1262875"/>
                <a:gd name="connsiteY3" fmla="*/ 2193680 h 2193680"/>
                <a:gd name="connsiteX4" fmla="*/ 0 w 1262875"/>
                <a:gd name="connsiteY4" fmla="*/ 874834 h 2193680"/>
                <a:gd name="connsiteX0" fmla="*/ 0 w 1261696"/>
                <a:gd name="connsiteY0" fmla="*/ 874845 h 2193691"/>
                <a:gd name="connsiteX1" fmla="*/ 1257300 w 1261696"/>
                <a:gd name="connsiteY1" fmla="*/ 11 h 2193691"/>
                <a:gd name="connsiteX2" fmla="*/ 1261696 w 1261696"/>
                <a:gd name="connsiteY2" fmla="*/ 360495 h 2193691"/>
                <a:gd name="connsiteX3" fmla="*/ 276958 w 1261696"/>
                <a:gd name="connsiteY3" fmla="*/ 2193691 h 2193691"/>
                <a:gd name="connsiteX4" fmla="*/ 0 w 1261696"/>
                <a:gd name="connsiteY4" fmla="*/ 874845 h 2193691"/>
                <a:gd name="connsiteX0" fmla="*/ 0 w 1261696"/>
                <a:gd name="connsiteY0" fmla="*/ 829574 h 2148420"/>
                <a:gd name="connsiteX1" fmla="*/ 1191450 w 1261696"/>
                <a:gd name="connsiteY1" fmla="*/ 13 h 2148420"/>
                <a:gd name="connsiteX2" fmla="*/ 1261696 w 1261696"/>
                <a:gd name="connsiteY2" fmla="*/ 315224 h 2148420"/>
                <a:gd name="connsiteX3" fmla="*/ 276958 w 1261696"/>
                <a:gd name="connsiteY3" fmla="*/ 2148420 h 2148420"/>
                <a:gd name="connsiteX4" fmla="*/ 0 w 1261696"/>
                <a:gd name="connsiteY4" fmla="*/ 829574 h 2148420"/>
                <a:gd name="connsiteX0" fmla="*/ 0 w 1195846"/>
                <a:gd name="connsiteY0" fmla="*/ 829571 h 2148417"/>
                <a:gd name="connsiteX1" fmla="*/ 1191450 w 1195846"/>
                <a:gd name="connsiteY1" fmla="*/ 10 h 2148417"/>
                <a:gd name="connsiteX2" fmla="*/ 1195846 w 1195846"/>
                <a:gd name="connsiteY2" fmla="*/ 434574 h 2148417"/>
                <a:gd name="connsiteX3" fmla="*/ 276958 w 1195846"/>
                <a:gd name="connsiteY3" fmla="*/ 2148417 h 2148417"/>
                <a:gd name="connsiteX4" fmla="*/ 0 w 1195846"/>
                <a:gd name="connsiteY4" fmla="*/ 829571 h 2148417"/>
                <a:gd name="connsiteX0" fmla="*/ 0 w 1195846"/>
                <a:gd name="connsiteY0" fmla="*/ 829571 h 829571"/>
                <a:gd name="connsiteX1" fmla="*/ 1191450 w 1195846"/>
                <a:gd name="connsiteY1" fmla="*/ 10 h 829571"/>
                <a:gd name="connsiteX2" fmla="*/ 1195846 w 1195846"/>
                <a:gd name="connsiteY2" fmla="*/ 434574 h 829571"/>
                <a:gd name="connsiteX3" fmla="*/ 650530 w 1195846"/>
                <a:gd name="connsiteY3" fmla="*/ 649974 h 829571"/>
                <a:gd name="connsiteX4" fmla="*/ 0 w 1195846"/>
                <a:gd name="connsiteY4" fmla="*/ 829571 h 829571"/>
                <a:gd name="connsiteX0" fmla="*/ 0 w 1195846"/>
                <a:gd name="connsiteY0" fmla="*/ 829571 h 1301650"/>
                <a:gd name="connsiteX1" fmla="*/ 1191450 w 1195846"/>
                <a:gd name="connsiteY1" fmla="*/ 10 h 1301650"/>
                <a:gd name="connsiteX2" fmla="*/ 1195846 w 1195846"/>
                <a:gd name="connsiteY2" fmla="*/ 434574 h 1301650"/>
                <a:gd name="connsiteX3" fmla="*/ 505252 w 1195846"/>
                <a:gd name="connsiteY3" fmla="*/ 1301650 h 1301650"/>
                <a:gd name="connsiteX4" fmla="*/ 0 w 1195846"/>
                <a:gd name="connsiteY4" fmla="*/ 829571 h 1301650"/>
                <a:gd name="connsiteX0" fmla="*/ 295854 w 690594"/>
                <a:gd name="connsiteY0" fmla="*/ 605428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295854 w 690594"/>
                <a:gd name="connsiteY4" fmla="*/ 605428 h 1301650"/>
                <a:gd name="connsiteX0" fmla="*/ 179632 w 690594"/>
                <a:gd name="connsiteY0" fmla="*/ 439396 h 1301650"/>
                <a:gd name="connsiteX1" fmla="*/ 686198 w 690594"/>
                <a:gd name="connsiteY1" fmla="*/ 10 h 1301650"/>
                <a:gd name="connsiteX2" fmla="*/ 690594 w 690594"/>
                <a:gd name="connsiteY2" fmla="*/ 434574 h 1301650"/>
                <a:gd name="connsiteX3" fmla="*/ 0 w 690594"/>
                <a:gd name="connsiteY3" fmla="*/ 1301650 h 1301650"/>
                <a:gd name="connsiteX4" fmla="*/ 179632 w 690594"/>
                <a:gd name="connsiteY4" fmla="*/ 439396 h 1301650"/>
                <a:gd name="connsiteX0" fmla="*/ 179632 w 690594"/>
                <a:gd name="connsiteY0" fmla="*/ 4822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179632 w 690594"/>
                <a:gd name="connsiteY3" fmla="*/ 4822 h 867076"/>
                <a:gd name="connsiteX0" fmla="*/ 204537 w 690594"/>
                <a:gd name="connsiteY0" fmla="*/ 67084 h 867076"/>
                <a:gd name="connsiteX1" fmla="*/ 690594 w 690594"/>
                <a:gd name="connsiteY1" fmla="*/ 0 h 867076"/>
                <a:gd name="connsiteX2" fmla="*/ 0 w 690594"/>
                <a:gd name="connsiteY2" fmla="*/ 867076 h 867076"/>
                <a:gd name="connsiteX3" fmla="*/ 204537 w 690594"/>
                <a:gd name="connsiteY3" fmla="*/ 67084 h 867076"/>
                <a:gd name="connsiteX0" fmla="*/ 196236 w 690594"/>
                <a:gd name="connsiteY0" fmla="*/ 0 h 883008"/>
                <a:gd name="connsiteX1" fmla="*/ 690594 w 690594"/>
                <a:gd name="connsiteY1" fmla="*/ 15932 h 883008"/>
                <a:gd name="connsiteX2" fmla="*/ 0 w 690594"/>
                <a:gd name="connsiteY2" fmla="*/ 883008 h 883008"/>
                <a:gd name="connsiteX3" fmla="*/ 196236 w 690594"/>
                <a:gd name="connsiteY3" fmla="*/ 0 h 883008"/>
                <a:gd name="connsiteX0" fmla="*/ 196236 w 703046"/>
                <a:gd name="connsiteY0" fmla="*/ 0 h 883008"/>
                <a:gd name="connsiteX1" fmla="*/ 703046 w 703046"/>
                <a:gd name="connsiteY1" fmla="*/ 3480 h 883008"/>
                <a:gd name="connsiteX2" fmla="*/ 0 w 703046"/>
                <a:gd name="connsiteY2" fmla="*/ 883008 h 883008"/>
                <a:gd name="connsiteX3" fmla="*/ 196236 w 703046"/>
                <a:gd name="connsiteY3" fmla="*/ 0 h 88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3046" h="883008">
                  <a:moveTo>
                    <a:pt x="196236" y="0"/>
                  </a:moveTo>
                  <a:lnTo>
                    <a:pt x="703046" y="3480"/>
                  </a:lnTo>
                  <a:lnTo>
                    <a:pt x="0" y="883008"/>
                  </a:lnTo>
                  <a:lnTo>
                    <a:pt x="19623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35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1"/>
            <p:cNvSpPr/>
            <p:nvPr/>
          </p:nvSpPr>
          <p:spPr>
            <a:xfrm>
              <a:off x="8211654" y="657309"/>
              <a:ext cx="954792" cy="1782554"/>
            </a:xfrm>
            <a:custGeom>
              <a:avLst/>
              <a:gdLst>
                <a:gd name="connsiteX0" fmla="*/ 0 w 470389"/>
                <a:gd name="connsiteY0" fmla="*/ 984739 h 984739"/>
                <a:gd name="connsiteX1" fmla="*/ 235195 w 470389"/>
                <a:gd name="connsiteY1" fmla="*/ 0 h 984739"/>
                <a:gd name="connsiteX2" fmla="*/ 470389 w 470389"/>
                <a:gd name="connsiteY2" fmla="*/ 984739 h 984739"/>
                <a:gd name="connsiteX3" fmla="*/ 0 w 470389"/>
                <a:gd name="connsiteY3" fmla="*/ 984739 h 984739"/>
                <a:gd name="connsiteX0" fmla="*/ 0 w 470389"/>
                <a:gd name="connsiteY0" fmla="*/ 989135 h 989135"/>
                <a:gd name="connsiteX1" fmla="*/ 437418 w 470389"/>
                <a:gd name="connsiteY1" fmla="*/ 0 h 989135"/>
                <a:gd name="connsiteX2" fmla="*/ 470389 w 470389"/>
                <a:gd name="connsiteY2" fmla="*/ 989135 h 989135"/>
                <a:gd name="connsiteX3" fmla="*/ 0 w 470389"/>
                <a:gd name="connsiteY3" fmla="*/ 989135 h 989135"/>
                <a:gd name="connsiteX0" fmla="*/ 0 w 681404"/>
                <a:gd name="connsiteY0" fmla="*/ 593481 h 989135"/>
                <a:gd name="connsiteX1" fmla="*/ 648433 w 681404"/>
                <a:gd name="connsiteY1" fmla="*/ 0 h 989135"/>
                <a:gd name="connsiteX2" fmla="*/ 681404 w 681404"/>
                <a:gd name="connsiteY2" fmla="*/ 989135 h 989135"/>
                <a:gd name="connsiteX3" fmla="*/ 0 w 681404"/>
                <a:gd name="connsiteY3" fmla="*/ 593481 h 989135"/>
                <a:gd name="connsiteX0" fmla="*/ 0 w 1121020"/>
                <a:gd name="connsiteY0" fmla="*/ 593481 h 2373923"/>
                <a:gd name="connsiteX1" fmla="*/ 648433 w 1121020"/>
                <a:gd name="connsiteY1" fmla="*/ 0 h 2373923"/>
                <a:gd name="connsiteX2" fmla="*/ 1121020 w 1121020"/>
                <a:gd name="connsiteY2" fmla="*/ 2373923 h 2373923"/>
                <a:gd name="connsiteX3" fmla="*/ 0 w 1121020"/>
                <a:gd name="connsiteY3" fmla="*/ 593481 h 2373923"/>
                <a:gd name="connsiteX0" fmla="*/ 0 w 1134209"/>
                <a:gd name="connsiteY0" fmla="*/ 593481 h 2395904"/>
                <a:gd name="connsiteX1" fmla="*/ 648433 w 1134209"/>
                <a:gd name="connsiteY1" fmla="*/ 0 h 2395904"/>
                <a:gd name="connsiteX2" fmla="*/ 1134209 w 1134209"/>
                <a:gd name="connsiteY2" fmla="*/ 2395904 h 2395904"/>
                <a:gd name="connsiteX3" fmla="*/ 0 w 1134209"/>
                <a:gd name="connsiteY3" fmla="*/ 593481 h 2395904"/>
                <a:gd name="connsiteX0" fmla="*/ 0 w 1116625"/>
                <a:gd name="connsiteY0" fmla="*/ 426428 h 2395904"/>
                <a:gd name="connsiteX1" fmla="*/ 630849 w 1116625"/>
                <a:gd name="connsiteY1" fmla="*/ 0 h 2395904"/>
                <a:gd name="connsiteX2" fmla="*/ 1116625 w 1116625"/>
                <a:gd name="connsiteY2" fmla="*/ 2395904 h 2395904"/>
                <a:gd name="connsiteX3" fmla="*/ 0 w 1116625"/>
                <a:gd name="connsiteY3" fmla="*/ 426428 h 2395904"/>
                <a:gd name="connsiteX0" fmla="*/ 0 w 1138605"/>
                <a:gd name="connsiteY0" fmla="*/ 602274 h 2395904"/>
                <a:gd name="connsiteX1" fmla="*/ 652829 w 1138605"/>
                <a:gd name="connsiteY1" fmla="*/ 0 h 2395904"/>
                <a:gd name="connsiteX2" fmla="*/ 1138605 w 1138605"/>
                <a:gd name="connsiteY2" fmla="*/ 2395904 h 2395904"/>
                <a:gd name="connsiteX3" fmla="*/ 0 w 1138605"/>
                <a:gd name="connsiteY3" fmla="*/ 602274 h 2395904"/>
                <a:gd name="connsiteX0" fmla="*/ 0 w 1370241"/>
                <a:gd name="connsiteY0" fmla="*/ 299042 h 2395904"/>
                <a:gd name="connsiteX1" fmla="*/ 884465 w 1370241"/>
                <a:gd name="connsiteY1" fmla="*/ 0 h 2395904"/>
                <a:gd name="connsiteX2" fmla="*/ 1370241 w 1370241"/>
                <a:gd name="connsiteY2" fmla="*/ 2395904 h 2395904"/>
                <a:gd name="connsiteX3" fmla="*/ 0 w 1370241"/>
                <a:gd name="connsiteY3" fmla="*/ 299042 h 2395904"/>
                <a:gd name="connsiteX0" fmla="*/ 0 w 884465"/>
                <a:gd name="connsiteY0" fmla="*/ 299042 h 947129"/>
                <a:gd name="connsiteX1" fmla="*/ 884465 w 884465"/>
                <a:gd name="connsiteY1" fmla="*/ 0 h 947129"/>
                <a:gd name="connsiteX2" fmla="*/ 662700 w 884465"/>
                <a:gd name="connsiteY2" fmla="*/ 947129 h 947129"/>
                <a:gd name="connsiteX3" fmla="*/ 0 w 884465"/>
                <a:gd name="connsiteY3" fmla="*/ 299042 h 947129"/>
                <a:gd name="connsiteX0" fmla="*/ 0 w 884465"/>
                <a:gd name="connsiteY0" fmla="*/ 299042 h 897320"/>
                <a:gd name="connsiteX1" fmla="*/ 884465 w 884465"/>
                <a:gd name="connsiteY1" fmla="*/ 0 h 897320"/>
                <a:gd name="connsiteX2" fmla="*/ 874391 w 884465"/>
                <a:gd name="connsiteY2" fmla="*/ 897320 h 897320"/>
                <a:gd name="connsiteX3" fmla="*/ 0 w 884465"/>
                <a:gd name="connsiteY3" fmla="*/ 299042 h 897320"/>
                <a:gd name="connsiteX0" fmla="*/ 0 w 884465"/>
                <a:gd name="connsiteY0" fmla="*/ 299042 h 1664187"/>
                <a:gd name="connsiteX1" fmla="*/ 884465 w 884465"/>
                <a:gd name="connsiteY1" fmla="*/ 0 h 1664187"/>
                <a:gd name="connsiteX2" fmla="*/ 874391 w 884465"/>
                <a:gd name="connsiteY2" fmla="*/ 897320 h 1664187"/>
                <a:gd name="connsiteX3" fmla="*/ 508588 w 884465"/>
                <a:gd name="connsiteY3" fmla="*/ 1658168 h 1664187"/>
                <a:gd name="connsiteX4" fmla="*/ 0 w 884465"/>
                <a:gd name="connsiteY4" fmla="*/ 299042 h 1664187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658168"/>
                <a:gd name="connsiteX1" fmla="*/ 884465 w 884465"/>
                <a:gd name="connsiteY1" fmla="*/ 0 h 1658168"/>
                <a:gd name="connsiteX2" fmla="*/ 874391 w 884465"/>
                <a:gd name="connsiteY2" fmla="*/ 897320 h 1658168"/>
                <a:gd name="connsiteX3" fmla="*/ 508588 w 884465"/>
                <a:gd name="connsiteY3" fmla="*/ 1658168 h 1658168"/>
                <a:gd name="connsiteX4" fmla="*/ 0 w 884465"/>
                <a:gd name="connsiteY4" fmla="*/ 299042 h 1658168"/>
                <a:gd name="connsiteX0" fmla="*/ 0 w 884465"/>
                <a:gd name="connsiteY0" fmla="*/ 299042 h 1529493"/>
                <a:gd name="connsiteX1" fmla="*/ 884465 w 884465"/>
                <a:gd name="connsiteY1" fmla="*/ 0 h 1529493"/>
                <a:gd name="connsiteX2" fmla="*/ 874391 w 884465"/>
                <a:gd name="connsiteY2" fmla="*/ 897320 h 1529493"/>
                <a:gd name="connsiteX3" fmla="*/ 479532 w 884465"/>
                <a:gd name="connsiteY3" fmla="*/ 1529493 h 1529493"/>
                <a:gd name="connsiteX4" fmla="*/ 0 w 884465"/>
                <a:gd name="connsiteY4" fmla="*/ 299042 h 1529493"/>
                <a:gd name="connsiteX0" fmla="*/ 0 w 884465"/>
                <a:gd name="connsiteY0" fmla="*/ 299042 h 1683073"/>
                <a:gd name="connsiteX1" fmla="*/ 884465 w 884465"/>
                <a:gd name="connsiteY1" fmla="*/ 0 h 1683073"/>
                <a:gd name="connsiteX2" fmla="*/ 874391 w 884465"/>
                <a:gd name="connsiteY2" fmla="*/ 897320 h 1683073"/>
                <a:gd name="connsiteX3" fmla="*/ 516890 w 884465"/>
                <a:gd name="connsiteY3" fmla="*/ 1683073 h 1683073"/>
                <a:gd name="connsiteX4" fmla="*/ 0 w 884465"/>
                <a:gd name="connsiteY4" fmla="*/ 299042 h 1683073"/>
                <a:gd name="connsiteX0" fmla="*/ 0 w 901232"/>
                <a:gd name="connsiteY0" fmla="*/ 299042 h 1683073"/>
                <a:gd name="connsiteX1" fmla="*/ 884465 w 901232"/>
                <a:gd name="connsiteY1" fmla="*/ 0 h 1683073"/>
                <a:gd name="connsiteX2" fmla="*/ 900899 w 901232"/>
                <a:gd name="connsiteY2" fmla="*/ 870813 h 1683073"/>
                <a:gd name="connsiteX3" fmla="*/ 516890 w 901232"/>
                <a:gd name="connsiteY3" fmla="*/ 1683073 h 1683073"/>
                <a:gd name="connsiteX4" fmla="*/ 0 w 901232"/>
                <a:gd name="connsiteY4" fmla="*/ 299042 h 1683073"/>
                <a:gd name="connsiteX0" fmla="*/ 0 w 901507"/>
                <a:gd name="connsiteY0" fmla="*/ 299042 h 1683073"/>
                <a:gd name="connsiteX1" fmla="*/ 895825 w 901507"/>
                <a:gd name="connsiteY1" fmla="*/ 0 h 1683073"/>
                <a:gd name="connsiteX2" fmla="*/ 900899 w 901507"/>
                <a:gd name="connsiteY2" fmla="*/ 870813 h 1683073"/>
                <a:gd name="connsiteX3" fmla="*/ 516890 w 901507"/>
                <a:gd name="connsiteY3" fmla="*/ 1683073 h 1683073"/>
                <a:gd name="connsiteX4" fmla="*/ 0 w 901507"/>
                <a:gd name="connsiteY4" fmla="*/ 299042 h 168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1507" h="1683073">
                  <a:moveTo>
                    <a:pt x="0" y="299042"/>
                  </a:moveTo>
                  <a:lnTo>
                    <a:pt x="895825" y="0"/>
                  </a:lnTo>
                  <a:cubicBezTo>
                    <a:pt x="892467" y="299107"/>
                    <a:pt x="904257" y="571706"/>
                    <a:pt x="900899" y="870813"/>
                  </a:cubicBezTo>
                  <a:cubicBezTo>
                    <a:pt x="895187" y="876765"/>
                    <a:pt x="696936" y="1282795"/>
                    <a:pt x="516890" y="1683073"/>
                  </a:cubicBezTo>
                  <a:lnTo>
                    <a:pt x="0" y="2990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C6673"/>
                </a:gs>
                <a:gs pos="100000">
                  <a:srgbClr val="7D8793"/>
                </a:gs>
              </a:gsLst>
              <a:lin ang="162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Isosceles Triangle 9"/>
            <p:cNvSpPr/>
            <p:nvPr/>
          </p:nvSpPr>
          <p:spPr>
            <a:xfrm>
              <a:off x="7543800" y="1"/>
              <a:ext cx="1618702" cy="1195754"/>
            </a:xfrm>
            <a:custGeom>
              <a:avLst/>
              <a:gdLst>
                <a:gd name="connsiteX0" fmla="*/ 0 w 1534258"/>
                <a:gd name="connsiteY0" fmla="*/ 1494692 h 1494692"/>
                <a:gd name="connsiteX1" fmla="*/ 767129 w 1534258"/>
                <a:gd name="connsiteY1" fmla="*/ 0 h 1494692"/>
                <a:gd name="connsiteX2" fmla="*/ 1534258 w 1534258"/>
                <a:gd name="connsiteY2" fmla="*/ 1494692 h 1494692"/>
                <a:gd name="connsiteX3" fmla="*/ 0 w 1534258"/>
                <a:gd name="connsiteY3" fmla="*/ 1494692 h 1494692"/>
                <a:gd name="connsiteX0" fmla="*/ 0 w 1558436"/>
                <a:gd name="connsiteY0" fmla="*/ 1507881 h 1507881"/>
                <a:gd name="connsiteX1" fmla="*/ 1558436 w 1558436"/>
                <a:gd name="connsiteY1" fmla="*/ 0 h 1507881"/>
                <a:gd name="connsiteX2" fmla="*/ 1534258 w 1558436"/>
                <a:gd name="connsiteY2" fmla="*/ 1507881 h 1507881"/>
                <a:gd name="connsiteX3" fmla="*/ 0 w 1558436"/>
                <a:gd name="connsiteY3" fmla="*/ 1507881 h 1507881"/>
                <a:gd name="connsiteX0" fmla="*/ 0 w 2705832"/>
                <a:gd name="connsiteY0" fmla="*/ 751742 h 1507881"/>
                <a:gd name="connsiteX1" fmla="*/ 2705832 w 2705832"/>
                <a:gd name="connsiteY1" fmla="*/ 0 h 1507881"/>
                <a:gd name="connsiteX2" fmla="*/ 2681654 w 2705832"/>
                <a:gd name="connsiteY2" fmla="*/ 1507881 h 1507881"/>
                <a:gd name="connsiteX3" fmla="*/ 0 w 2705832"/>
                <a:gd name="connsiteY3" fmla="*/ 751742 h 1507881"/>
                <a:gd name="connsiteX0" fmla="*/ 0 w 2705832"/>
                <a:gd name="connsiteY0" fmla="*/ 751742 h 1600201"/>
                <a:gd name="connsiteX1" fmla="*/ 2705832 w 2705832"/>
                <a:gd name="connsiteY1" fmla="*/ 0 h 1600201"/>
                <a:gd name="connsiteX2" fmla="*/ 936381 w 2705832"/>
                <a:gd name="connsiteY2" fmla="*/ 1600201 h 1600201"/>
                <a:gd name="connsiteX3" fmla="*/ 0 w 2705832"/>
                <a:gd name="connsiteY3" fmla="*/ 751742 h 1600201"/>
                <a:gd name="connsiteX0" fmla="*/ 0 w 2705832"/>
                <a:gd name="connsiteY0" fmla="*/ 751742 h 1481504"/>
                <a:gd name="connsiteX1" fmla="*/ 2705832 w 2705832"/>
                <a:gd name="connsiteY1" fmla="*/ 0 h 1481504"/>
                <a:gd name="connsiteX2" fmla="*/ 844062 w 2705832"/>
                <a:gd name="connsiteY2" fmla="*/ 1481504 h 1481504"/>
                <a:gd name="connsiteX3" fmla="*/ 0 w 2705832"/>
                <a:gd name="connsiteY3" fmla="*/ 751742 h 1481504"/>
                <a:gd name="connsiteX0" fmla="*/ 0 w 2705832"/>
                <a:gd name="connsiteY0" fmla="*/ 751742 h 1604597"/>
                <a:gd name="connsiteX1" fmla="*/ 2705832 w 2705832"/>
                <a:gd name="connsiteY1" fmla="*/ 0 h 1604597"/>
                <a:gd name="connsiteX2" fmla="*/ 949569 w 2705832"/>
                <a:gd name="connsiteY2" fmla="*/ 1604597 h 1604597"/>
                <a:gd name="connsiteX3" fmla="*/ 0 w 2705832"/>
                <a:gd name="connsiteY3" fmla="*/ 751742 h 1604597"/>
                <a:gd name="connsiteX0" fmla="*/ 0 w 2626701"/>
                <a:gd name="connsiteY0" fmla="*/ 813289 h 1666144"/>
                <a:gd name="connsiteX1" fmla="*/ 2626701 w 2626701"/>
                <a:gd name="connsiteY1" fmla="*/ 0 h 1666144"/>
                <a:gd name="connsiteX2" fmla="*/ 949569 w 2626701"/>
                <a:gd name="connsiteY2" fmla="*/ 1666144 h 1666144"/>
                <a:gd name="connsiteX3" fmla="*/ 0 w 2626701"/>
                <a:gd name="connsiteY3" fmla="*/ 813289 h 1666144"/>
                <a:gd name="connsiteX0" fmla="*/ 0 w 2688247"/>
                <a:gd name="connsiteY0" fmla="*/ 734158 h 1587013"/>
                <a:gd name="connsiteX1" fmla="*/ 2688247 w 2688247"/>
                <a:gd name="connsiteY1" fmla="*/ 0 h 1587013"/>
                <a:gd name="connsiteX2" fmla="*/ 949569 w 2688247"/>
                <a:gd name="connsiteY2" fmla="*/ 1587013 h 1587013"/>
                <a:gd name="connsiteX3" fmla="*/ 0 w 2688247"/>
                <a:gd name="connsiteY3" fmla="*/ 734158 h 1587013"/>
                <a:gd name="connsiteX0" fmla="*/ 0 w 2695217"/>
                <a:gd name="connsiteY0" fmla="*/ 734158 h 812381"/>
                <a:gd name="connsiteX1" fmla="*/ 2688247 w 2695217"/>
                <a:gd name="connsiteY1" fmla="*/ 0 h 812381"/>
                <a:gd name="connsiteX2" fmla="*/ 2695217 w 2695217"/>
                <a:gd name="connsiteY2" fmla="*/ 812381 h 812381"/>
                <a:gd name="connsiteX3" fmla="*/ 0 w 2695217"/>
                <a:gd name="connsiteY3" fmla="*/ 734158 h 812381"/>
                <a:gd name="connsiteX0" fmla="*/ 0 w 813190"/>
                <a:gd name="connsiteY0" fmla="*/ 0 h 814669"/>
                <a:gd name="connsiteX1" fmla="*/ 806220 w 813190"/>
                <a:gd name="connsiteY1" fmla="*/ 2288 h 814669"/>
                <a:gd name="connsiteX2" fmla="*/ 813190 w 813190"/>
                <a:gd name="connsiteY2" fmla="*/ 814669 h 814669"/>
                <a:gd name="connsiteX3" fmla="*/ 0 w 813190"/>
                <a:gd name="connsiteY3" fmla="*/ 0 h 814669"/>
                <a:gd name="connsiteX0" fmla="*/ 1186049 w 1999239"/>
                <a:gd name="connsiteY0" fmla="*/ 0 h 1499280"/>
                <a:gd name="connsiteX1" fmla="*/ 1992269 w 1999239"/>
                <a:gd name="connsiteY1" fmla="*/ 2288 h 1499280"/>
                <a:gd name="connsiteX2" fmla="*/ 1999239 w 1999239"/>
                <a:gd name="connsiteY2" fmla="*/ 814669 h 1499280"/>
                <a:gd name="connsiteX3" fmla="*/ 0 w 1999239"/>
                <a:gd name="connsiteY3" fmla="*/ 1486089 h 1499280"/>
                <a:gd name="connsiteX4" fmla="*/ 1186049 w 1999239"/>
                <a:gd name="connsiteY4" fmla="*/ 0 h 1499280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992269 w 1999239"/>
                <a:gd name="connsiteY1" fmla="*/ 2288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1999239"/>
                <a:gd name="connsiteY0" fmla="*/ 0 h 1486089"/>
                <a:gd name="connsiteX1" fmla="*/ 1817704 w 1999239"/>
                <a:gd name="connsiteY1" fmla="*/ 29564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14281"/>
                <a:gd name="connsiteY0" fmla="*/ 0 h 1486089"/>
                <a:gd name="connsiteX1" fmla="*/ 2014089 w 2014281"/>
                <a:gd name="connsiteY1" fmla="*/ 7743 h 1486089"/>
                <a:gd name="connsiteX2" fmla="*/ 1999239 w 2014281"/>
                <a:gd name="connsiteY2" fmla="*/ 814669 h 1486089"/>
                <a:gd name="connsiteX3" fmla="*/ 0 w 2014281"/>
                <a:gd name="connsiteY3" fmla="*/ 1486089 h 1486089"/>
                <a:gd name="connsiteX4" fmla="*/ 1186049 w 2014281"/>
                <a:gd name="connsiteY4" fmla="*/ 0 h 1486089"/>
                <a:gd name="connsiteX0" fmla="*/ 1186049 w 2014089"/>
                <a:gd name="connsiteY0" fmla="*/ 0 h 1486089"/>
                <a:gd name="connsiteX1" fmla="*/ 2014089 w 2014089"/>
                <a:gd name="connsiteY1" fmla="*/ 7743 h 1486089"/>
                <a:gd name="connsiteX2" fmla="*/ 1999239 w 2014089"/>
                <a:gd name="connsiteY2" fmla="*/ 814669 h 1486089"/>
                <a:gd name="connsiteX3" fmla="*/ 0 w 2014089"/>
                <a:gd name="connsiteY3" fmla="*/ 1486089 h 1486089"/>
                <a:gd name="connsiteX4" fmla="*/ 1186049 w 2014089"/>
                <a:gd name="connsiteY4" fmla="*/ 0 h 1486089"/>
                <a:gd name="connsiteX0" fmla="*/ 1186049 w 1999239"/>
                <a:gd name="connsiteY0" fmla="*/ 0 h 1486089"/>
                <a:gd name="connsiteX1" fmla="*/ 1795883 w 1999239"/>
                <a:gd name="connsiteY1" fmla="*/ 198673 h 1486089"/>
                <a:gd name="connsiteX2" fmla="*/ 1999239 w 1999239"/>
                <a:gd name="connsiteY2" fmla="*/ 814669 h 1486089"/>
                <a:gd name="connsiteX3" fmla="*/ 0 w 1999239"/>
                <a:gd name="connsiteY3" fmla="*/ 1486089 h 1486089"/>
                <a:gd name="connsiteX4" fmla="*/ 1186049 w 1999239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99239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890136 w 2008634"/>
                <a:gd name="connsiteY2" fmla="*/ 814669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91504 w 2014089"/>
                <a:gd name="connsiteY0" fmla="*/ 0 h 1382441"/>
                <a:gd name="connsiteX1" fmla="*/ 2014089 w 2014089"/>
                <a:gd name="connsiteY1" fmla="*/ 2288 h 1382441"/>
                <a:gd name="connsiteX2" fmla="*/ 1993784 w 2014089"/>
                <a:gd name="connsiteY2" fmla="*/ 831034 h 1382441"/>
                <a:gd name="connsiteX3" fmla="*/ 0 w 2014089"/>
                <a:gd name="connsiteY3" fmla="*/ 1382441 h 1382441"/>
                <a:gd name="connsiteX4" fmla="*/ 1191504 w 2014089"/>
                <a:gd name="connsiteY4" fmla="*/ 0 h 1382441"/>
                <a:gd name="connsiteX0" fmla="*/ 1186049 w 2008634"/>
                <a:gd name="connsiteY0" fmla="*/ 0 h 1486089"/>
                <a:gd name="connsiteX1" fmla="*/ 2008634 w 2008634"/>
                <a:gd name="connsiteY1" fmla="*/ 2288 h 1486089"/>
                <a:gd name="connsiteX2" fmla="*/ 1988329 w 2008634"/>
                <a:gd name="connsiteY2" fmla="*/ 831034 h 1486089"/>
                <a:gd name="connsiteX3" fmla="*/ 0 w 2008634"/>
                <a:gd name="connsiteY3" fmla="*/ 1486089 h 1486089"/>
                <a:gd name="connsiteX4" fmla="*/ 1186049 w 2008634"/>
                <a:gd name="connsiteY4" fmla="*/ 0 h 1486089"/>
                <a:gd name="connsiteX0" fmla="*/ 1166142 w 2008634"/>
                <a:gd name="connsiteY0" fmla="*/ 12672 h 1483831"/>
                <a:gd name="connsiteX1" fmla="*/ 2008634 w 2008634"/>
                <a:gd name="connsiteY1" fmla="*/ 30 h 1483831"/>
                <a:gd name="connsiteX2" fmla="*/ 1988329 w 2008634"/>
                <a:gd name="connsiteY2" fmla="*/ 828776 h 1483831"/>
                <a:gd name="connsiteX3" fmla="*/ 0 w 2008634"/>
                <a:gd name="connsiteY3" fmla="*/ 1483831 h 1483831"/>
                <a:gd name="connsiteX4" fmla="*/ 1166142 w 2008634"/>
                <a:gd name="connsiteY4" fmla="*/ 12672 h 1483831"/>
                <a:gd name="connsiteX0" fmla="*/ 1172052 w 2008634"/>
                <a:gd name="connsiteY0" fmla="*/ 3777 h 1483801"/>
                <a:gd name="connsiteX1" fmla="*/ 2008634 w 2008634"/>
                <a:gd name="connsiteY1" fmla="*/ 0 h 1483801"/>
                <a:gd name="connsiteX2" fmla="*/ 1988329 w 2008634"/>
                <a:gd name="connsiteY2" fmla="*/ 828746 h 1483801"/>
                <a:gd name="connsiteX3" fmla="*/ 0 w 2008634"/>
                <a:gd name="connsiteY3" fmla="*/ 1483801 h 1483801"/>
                <a:gd name="connsiteX4" fmla="*/ 1172052 w 2008634"/>
                <a:gd name="connsiteY4" fmla="*/ 3777 h 148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8634" h="1483801">
                  <a:moveTo>
                    <a:pt x="1172052" y="3777"/>
                  </a:moveTo>
                  <a:lnTo>
                    <a:pt x="2008634" y="0"/>
                  </a:lnTo>
                  <a:cubicBezTo>
                    <a:pt x="2005502" y="128960"/>
                    <a:pt x="2007826" y="574318"/>
                    <a:pt x="1988329" y="828746"/>
                  </a:cubicBezTo>
                  <a:cubicBezTo>
                    <a:pt x="1807424" y="879806"/>
                    <a:pt x="355467" y="1367279"/>
                    <a:pt x="0" y="1483801"/>
                  </a:cubicBezTo>
                  <a:lnTo>
                    <a:pt x="1172052" y="3777"/>
                  </a:lnTo>
                  <a:close/>
                </a:path>
              </a:pathLst>
            </a:custGeom>
            <a:gradFill>
              <a:gsLst>
                <a:gs pos="0">
                  <a:srgbClr val="7D8793"/>
                </a:gs>
                <a:gs pos="100000">
                  <a:srgbClr val="5C6673"/>
                </a:gs>
              </a:gsLst>
              <a:lin ang="81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Thank</a:t>
            </a:r>
            <a:r>
              <a:rPr lang="da-DK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 </a:t>
            </a:r>
            <a:r>
              <a:rPr lang="da-DK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You</a:t>
            </a:r>
            <a:r>
              <a:rPr lang="da-DK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!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pic>
        <p:nvPicPr>
          <p:cNvPr id="20" name="Picture 19" title="White COWI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">
    <p:bg>
      <p:bgPr>
        <a:solidFill>
          <a:srgbClr val="F0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197662" y="1974"/>
            <a:ext cx="2946338" cy="2436590"/>
            <a:chOff x="6216164" y="12"/>
            <a:chExt cx="2946338" cy="2436590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6216164" y="12"/>
              <a:ext cx="1742414" cy="928845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977" h="859312">
                  <a:moveTo>
                    <a:pt x="994458" y="3982"/>
                  </a:moveTo>
                  <a:lnTo>
                    <a:pt x="1611977" y="0"/>
                  </a:lnTo>
                  <a:lnTo>
                    <a:pt x="1429109" y="859312"/>
                  </a:lnTo>
                  <a:lnTo>
                    <a:pt x="0" y="540907"/>
                  </a:lnTo>
                  <a:lnTo>
                    <a:pt x="994458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11"/>
            <p:cNvSpPr/>
            <p:nvPr userDrawn="1"/>
          </p:nvSpPr>
          <p:spPr>
            <a:xfrm>
              <a:off x="7759112" y="1881"/>
              <a:ext cx="744486" cy="936462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1108335 w 1611977"/>
                <a:gd name="connsiteY0" fmla="*/ 138195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1108335 w 1611977"/>
                <a:gd name="connsiteY4" fmla="*/ 138195 h 859312"/>
                <a:gd name="connsiteX0" fmla="*/ 1112403 w 1611977"/>
                <a:gd name="connsiteY0" fmla="*/ 0 h 859397"/>
                <a:gd name="connsiteX1" fmla="*/ 1611977 w 1611977"/>
                <a:gd name="connsiteY1" fmla="*/ 85 h 859397"/>
                <a:gd name="connsiteX2" fmla="*/ 1429109 w 1611977"/>
                <a:gd name="connsiteY2" fmla="*/ 859397 h 859397"/>
                <a:gd name="connsiteX3" fmla="*/ 0 w 1611977"/>
                <a:gd name="connsiteY3" fmla="*/ 540992 h 859397"/>
                <a:gd name="connsiteX4" fmla="*/ 1112403 w 1611977"/>
                <a:gd name="connsiteY4" fmla="*/ 0 h 859397"/>
                <a:gd name="connsiteX0" fmla="*/ 185114 w 684688"/>
                <a:gd name="connsiteY0" fmla="*/ 0 h 859397"/>
                <a:gd name="connsiteX1" fmla="*/ 684688 w 684688"/>
                <a:gd name="connsiteY1" fmla="*/ 85 h 859397"/>
                <a:gd name="connsiteX2" fmla="*/ 501820 w 684688"/>
                <a:gd name="connsiteY2" fmla="*/ 859397 h 859397"/>
                <a:gd name="connsiteX3" fmla="*/ 0 w 684688"/>
                <a:gd name="connsiteY3" fmla="*/ 850089 h 859397"/>
                <a:gd name="connsiteX4" fmla="*/ 185114 w 684688"/>
                <a:gd name="connsiteY4" fmla="*/ 0 h 859397"/>
                <a:gd name="connsiteX0" fmla="*/ 185114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85114 w 684688"/>
                <a:gd name="connsiteY3" fmla="*/ 0 h 850089"/>
                <a:gd name="connsiteX0" fmla="*/ 172912 w 684688"/>
                <a:gd name="connsiteY0" fmla="*/ 0 h 850089"/>
                <a:gd name="connsiteX1" fmla="*/ 684688 w 684688"/>
                <a:gd name="connsiteY1" fmla="*/ 85 h 850089"/>
                <a:gd name="connsiteX2" fmla="*/ 0 w 684688"/>
                <a:gd name="connsiteY2" fmla="*/ 850089 h 850089"/>
                <a:gd name="connsiteX3" fmla="*/ 172912 w 684688"/>
                <a:gd name="connsiteY3" fmla="*/ 0 h 850089"/>
                <a:gd name="connsiteX0" fmla="*/ 136308 w 648084"/>
                <a:gd name="connsiteY0" fmla="*/ 0 h 870425"/>
                <a:gd name="connsiteX1" fmla="*/ 648084 w 648084"/>
                <a:gd name="connsiteY1" fmla="*/ 85 h 870425"/>
                <a:gd name="connsiteX2" fmla="*/ 0 w 648084"/>
                <a:gd name="connsiteY2" fmla="*/ 870425 h 870425"/>
                <a:gd name="connsiteX3" fmla="*/ 136308 w 648084"/>
                <a:gd name="connsiteY3" fmla="*/ 0 h 870425"/>
                <a:gd name="connsiteX0" fmla="*/ 176978 w 688754"/>
                <a:gd name="connsiteY0" fmla="*/ 0 h 866358"/>
                <a:gd name="connsiteX1" fmla="*/ 688754 w 688754"/>
                <a:gd name="connsiteY1" fmla="*/ 85 h 866358"/>
                <a:gd name="connsiteX2" fmla="*/ 0 w 688754"/>
                <a:gd name="connsiteY2" fmla="*/ 866358 h 866358"/>
                <a:gd name="connsiteX3" fmla="*/ 176978 w 688754"/>
                <a:gd name="connsiteY3" fmla="*/ 0 h 86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54" h="866358">
                  <a:moveTo>
                    <a:pt x="176978" y="0"/>
                  </a:moveTo>
                  <a:lnTo>
                    <a:pt x="688754" y="85"/>
                  </a:lnTo>
                  <a:lnTo>
                    <a:pt x="0" y="866358"/>
                  </a:lnTo>
                  <a:lnTo>
                    <a:pt x="17697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1"/>
            <p:cNvSpPr/>
            <p:nvPr userDrawn="1"/>
          </p:nvSpPr>
          <p:spPr>
            <a:xfrm>
              <a:off x="8212744" y="647381"/>
              <a:ext cx="944354" cy="178922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  <a:gd name="connsiteX0" fmla="*/ 880581 w 1652648"/>
                <a:gd name="connsiteY0" fmla="*/ 223603 h 1325850"/>
                <a:gd name="connsiteX1" fmla="*/ 1652648 w 1652648"/>
                <a:gd name="connsiteY1" fmla="*/ 0 h 1325850"/>
                <a:gd name="connsiteX2" fmla="*/ 1481981 w 1652648"/>
                <a:gd name="connsiteY2" fmla="*/ 830843 h 1325850"/>
                <a:gd name="connsiteX3" fmla="*/ 0 w 1652648"/>
                <a:gd name="connsiteY3" fmla="*/ 1325850 h 1325850"/>
                <a:gd name="connsiteX4" fmla="*/ 880581 w 1652648"/>
                <a:gd name="connsiteY4" fmla="*/ 223603 h 1325850"/>
                <a:gd name="connsiteX0" fmla="*/ 880581 w 1502167"/>
                <a:gd name="connsiteY0" fmla="*/ 284609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880581 w 1502167"/>
                <a:gd name="connsiteY4" fmla="*/ 284609 h 1386856"/>
                <a:gd name="connsiteX0" fmla="*/ 632491 w 1502167"/>
                <a:gd name="connsiteY0" fmla="*/ 300877 h 1386856"/>
                <a:gd name="connsiteX1" fmla="*/ 1502167 w 1502167"/>
                <a:gd name="connsiteY1" fmla="*/ 0 h 1386856"/>
                <a:gd name="connsiteX2" fmla="*/ 1481981 w 1502167"/>
                <a:gd name="connsiteY2" fmla="*/ 891849 h 1386856"/>
                <a:gd name="connsiteX3" fmla="*/ 0 w 1502167"/>
                <a:gd name="connsiteY3" fmla="*/ 1386856 h 1386856"/>
                <a:gd name="connsiteX4" fmla="*/ 632491 w 1502167"/>
                <a:gd name="connsiteY4" fmla="*/ 300877 h 1386856"/>
                <a:gd name="connsiteX0" fmla="*/ 0 w 869676"/>
                <a:gd name="connsiteY0" fmla="*/ 300877 h 1655282"/>
                <a:gd name="connsiteX1" fmla="*/ 869676 w 869676"/>
                <a:gd name="connsiteY1" fmla="*/ 0 h 1655282"/>
                <a:gd name="connsiteX2" fmla="*/ 849490 w 869676"/>
                <a:gd name="connsiteY2" fmla="*/ 891849 h 1655282"/>
                <a:gd name="connsiteX3" fmla="*/ 506286 w 869676"/>
                <a:gd name="connsiteY3" fmla="*/ 1655282 h 1655282"/>
                <a:gd name="connsiteX4" fmla="*/ 0 w 869676"/>
                <a:gd name="connsiteY4" fmla="*/ 300877 h 1655282"/>
                <a:gd name="connsiteX0" fmla="*/ 0 w 873660"/>
                <a:gd name="connsiteY0" fmla="*/ 300877 h 1655282"/>
                <a:gd name="connsiteX1" fmla="*/ 869676 w 873660"/>
                <a:gd name="connsiteY1" fmla="*/ 0 h 1655282"/>
                <a:gd name="connsiteX2" fmla="*/ 873660 w 873660"/>
                <a:gd name="connsiteY2" fmla="*/ 867679 h 1655282"/>
                <a:gd name="connsiteX3" fmla="*/ 506286 w 873660"/>
                <a:gd name="connsiteY3" fmla="*/ 1655282 h 1655282"/>
                <a:gd name="connsiteX4" fmla="*/ 0 w 873660"/>
                <a:gd name="connsiteY4" fmla="*/ 300877 h 165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660" h="1655282">
                  <a:moveTo>
                    <a:pt x="0" y="300877"/>
                  </a:moveTo>
                  <a:lnTo>
                    <a:pt x="869676" y="0"/>
                  </a:lnTo>
                  <a:lnTo>
                    <a:pt x="873660" y="867679"/>
                  </a:lnTo>
                  <a:lnTo>
                    <a:pt x="506286" y="1655282"/>
                  </a:lnTo>
                  <a:lnTo>
                    <a:pt x="0" y="30087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1"/>
            <p:cNvSpPr/>
            <p:nvPr userDrawn="1"/>
          </p:nvSpPr>
          <p:spPr>
            <a:xfrm>
              <a:off x="7543180" y="1973"/>
              <a:ext cx="1619322" cy="1195741"/>
            </a:xfrm>
            <a:custGeom>
              <a:avLst/>
              <a:gdLst>
                <a:gd name="connsiteX0" fmla="*/ 0 w 1147397"/>
                <a:gd name="connsiteY0" fmla="*/ 1745273 h 1745273"/>
                <a:gd name="connsiteX1" fmla="*/ 573699 w 1147397"/>
                <a:gd name="connsiteY1" fmla="*/ 0 h 1745273"/>
                <a:gd name="connsiteX2" fmla="*/ 1147397 w 1147397"/>
                <a:gd name="connsiteY2" fmla="*/ 1745273 h 1745273"/>
                <a:gd name="connsiteX3" fmla="*/ 0 w 1147397"/>
                <a:gd name="connsiteY3" fmla="*/ 1745273 h 1745273"/>
                <a:gd name="connsiteX0" fmla="*/ 0 w 1147397"/>
                <a:gd name="connsiteY0" fmla="*/ 1736481 h 1736481"/>
                <a:gd name="connsiteX1" fmla="*/ 960560 w 1147397"/>
                <a:gd name="connsiteY1" fmla="*/ 0 h 1736481"/>
                <a:gd name="connsiteX2" fmla="*/ 1147397 w 1147397"/>
                <a:gd name="connsiteY2" fmla="*/ 1736481 h 1736481"/>
                <a:gd name="connsiteX3" fmla="*/ 0 w 1147397"/>
                <a:gd name="connsiteY3" fmla="*/ 1736481 h 1736481"/>
                <a:gd name="connsiteX0" fmla="*/ 0 w 1162783"/>
                <a:gd name="connsiteY0" fmla="*/ 1437542 h 1437542"/>
                <a:gd name="connsiteX1" fmla="*/ 1162783 w 1162783"/>
                <a:gd name="connsiteY1" fmla="*/ 0 h 1437542"/>
                <a:gd name="connsiteX2" fmla="*/ 1147397 w 1162783"/>
                <a:gd name="connsiteY2" fmla="*/ 1437542 h 1437542"/>
                <a:gd name="connsiteX3" fmla="*/ 0 w 1162783"/>
                <a:gd name="connsiteY3" fmla="*/ 1437542 h 1437542"/>
                <a:gd name="connsiteX0" fmla="*/ 0 w 1312253"/>
                <a:gd name="connsiteY0" fmla="*/ 1692519 h 1692519"/>
                <a:gd name="connsiteX1" fmla="*/ 1312253 w 1312253"/>
                <a:gd name="connsiteY1" fmla="*/ 0 h 1692519"/>
                <a:gd name="connsiteX2" fmla="*/ 1296867 w 1312253"/>
                <a:gd name="connsiteY2" fmla="*/ 1437542 h 1692519"/>
                <a:gd name="connsiteX3" fmla="*/ 0 w 1312253"/>
                <a:gd name="connsiteY3" fmla="*/ 1692519 h 1692519"/>
                <a:gd name="connsiteX0" fmla="*/ 0 w 1296867"/>
                <a:gd name="connsiteY0" fmla="*/ 2009042 h 2009042"/>
                <a:gd name="connsiteX1" fmla="*/ 833072 w 1296867"/>
                <a:gd name="connsiteY1" fmla="*/ 0 h 2009042"/>
                <a:gd name="connsiteX2" fmla="*/ 1296867 w 1296867"/>
                <a:gd name="connsiteY2" fmla="*/ 1754065 h 2009042"/>
                <a:gd name="connsiteX3" fmla="*/ 0 w 1296867"/>
                <a:gd name="connsiteY3" fmla="*/ 2009042 h 2009042"/>
                <a:gd name="connsiteX0" fmla="*/ 0 w 1048777"/>
                <a:gd name="connsiteY0" fmla="*/ 3982 h 1754065"/>
                <a:gd name="connsiteX1" fmla="*/ 584982 w 1048777"/>
                <a:gd name="connsiteY1" fmla="*/ 0 h 1754065"/>
                <a:gd name="connsiteX2" fmla="*/ 1048777 w 1048777"/>
                <a:gd name="connsiteY2" fmla="*/ 1754065 h 1754065"/>
                <a:gd name="connsiteX3" fmla="*/ 0 w 1048777"/>
                <a:gd name="connsiteY3" fmla="*/ 3982 h 1754065"/>
                <a:gd name="connsiteX0" fmla="*/ 0 w 584982"/>
                <a:gd name="connsiteY0" fmla="*/ 3982 h 851178"/>
                <a:gd name="connsiteX1" fmla="*/ 584982 w 584982"/>
                <a:gd name="connsiteY1" fmla="*/ 0 h 851178"/>
                <a:gd name="connsiteX2" fmla="*/ 406182 w 584982"/>
                <a:gd name="connsiteY2" fmla="*/ 851178 h 851178"/>
                <a:gd name="connsiteX3" fmla="*/ 0 w 584982"/>
                <a:gd name="connsiteY3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18861 w 1603843"/>
                <a:gd name="connsiteY0" fmla="*/ 3982 h 851178"/>
                <a:gd name="connsiteX1" fmla="*/ 1603843 w 1603843"/>
                <a:gd name="connsiteY1" fmla="*/ 0 h 851178"/>
                <a:gd name="connsiteX2" fmla="*/ 1425043 w 1603843"/>
                <a:gd name="connsiteY2" fmla="*/ 851178 h 851178"/>
                <a:gd name="connsiteX3" fmla="*/ 0 w 1603843"/>
                <a:gd name="connsiteY3" fmla="*/ 536840 h 851178"/>
                <a:gd name="connsiteX4" fmla="*/ 1018861 w 1603843"/>
                <a:gd name="connsiteY4" fmla="*/ 3982 h 851178"/>
                <a:gd name="connsiteX0" fmla="*/ 1022928 w 1607910"/>
                <a:gd name="connsiteY0" fmla="*/ 3982 h 851178"/>
                <a:gd name="connsiteX1" fmla="*/ 1607910 w 1607910"/>
                <a:gd name="connsiteY1" fmla="*/ 0 h 851178"/>
                <a:gd name="connsiteX2" fmla="*/ 1429110 w 1607910"/>
                <a:gd name="connsiteY2" fmla="*/ 851178 h 851178"/>
                <a:gd name="connsiteX3" fmla="*/ 0 w 1607910"/>
                <a:gd name="connsiteY3" fmla="*/ 540907 h 851178"/>
                <a:gd name="connsiteX4" fmla="*/ 1022928 w 1607910"/>
                <a:gd name="connsiteY4" fmla="*/ 3982 h 851178"/>
                <a:gd name="connsiteX0" fmla="*/ 1022928 w 1607910"/>
                <a:gd name="connsiteY0" fmla="*/ 3982 h 769837"/>
                <a:gd name="connsiteX1" fmla="*/ 1607910 w 1607910"/>
                <a:gd name="connsiteY1" fmla="*/ 0 h 769837"/>
                <a:gd name="connsiteX2" fmla="*/ 1388439 w 1607910"/>
                <a:gd name="connsiteY2" fmla="*/ 769837 h 769837"/>
                <a:gd name="connsiteX3" fmla="*/ 0 w 1607910"/>
                <a:gd name="connsiteY3" fmla="*/ 540907 h 769837"/>
                <a:gd name="connsiteX4" fmla="*/ 1022928 w 1607910"/>
                <a:gd name="connsiteY4" fmla="*/ 3982 h 769837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22928 w 1607910"/>
                <a:gd name="connsiteY0" fmla="*/ 3982 h 863379"/>
                <a:gd name="connsiteX1" fmla="*/ 1607910 w 1607910"/>
                <a:gd name="connsiteY1" fmla="*/ 0 h 863379"/>
                <a:gd name="connsiteX2" fmla="*/ 1433177 w 1607910"/>
                <a:gd name="connsiteY2" fmla="*/ 863379 h 863379"/>
                <a:gd name="connsiteX3" fmla="*/ 0 w 1607910"/>
                <a:gd name="connsiteY3" fmla="*/ 540907 h 863379"/>
                <a:gd name="connsiteX4" fmla="*/ 1022928 w 1607910"/>
                <a:gd name="connsiteY4" fmla="*/ 3982 h 863379"/>
                <a:gd name="connsiteX0" fmla="*/ 1014793 w 1599775"/>
                <a:gd name="connsiteY0" fmla="*/ 3982 h 863379"/>
                <a:gd name="connsiteX1" fmla="*/ 1599775 w 1599775"/>
                <a:gd name="connsiteY1" fmla="*/ 0 h 863379"/>
                <a:gd name="connsiteX2" fmla="*/ 1425042 w 1599775"/>
                <a:gd name="connsiteY2" fmla="*/ 863379 h 863379"/>
                <a:gd name="connsiteX3" fmla="*/ 0 w 1599775"/>
                <a:gd name="connsiteY3" fmla="*/ 459566 h 863379"/>
                <a:gd name="connsiteX4" fmla="*/ 1014793 w 1599775"/>
                <a:gd name="connsiteY4" fmla="*/ 3982 h 863379"/>
                <a:gd name="connsiteX0" fmla="*/ 1022927 w 1607909"/>
                <a:gd name="connsiteY0" fmla="*/ 3982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22927 w 1607909"/>
                <a:gd name="connsiteY4" fmla="*/ 3982 h 863379"/>
                <a:gd name="connsiteX0" fmla="*/ 1031062 w 1607909"/>
                <a:gd name="connsiteY0" fmla="*/ 138195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1031062 w 1607909"/>
                <a:gd name="connsiteY4" fmla="*/ 138195 h 863379"/>
                <a:gd name="connsiteX0" fmla="*/ 998525 w 1607909"/>
                <a:gd name="connsiteY0" fmla="*/ 8049 h 863379"/>
                <a:gd name="connsiteX1" fmla="*/ 1607909 w 1607909"/>
                <a:gd name="connsiteY1" fmla="*/ 0 h 863379"/>
                <a:gd name="connsiteX2" fmla="*/ 1433176 w 1607909"/>
                <a:gd name="connsiteY2" fmla="*/ 863379 h 863379"/>
                <a:gd name="connsiteX3" fmla="*/ 0 w 1607909"/>
                <a:gd name="connsiteY3" fmla="*/ 544974 h 863379"/>
                <a:gd name="connsiteX4" fmla="*/ 998525 w 1607909"/>
                <a:gd name="connsiteY4" fmla="*/ 8049 h 863379"/>
                <a:gd name="connsiteX0" fmla="*/ 945653 w 1555037"/>
                <a:gd name="connsiteY0" fmla="*/ 8049 h 863379"/>
                <a:gd name="connsiteX1" fmla="*/ 1555037 w 1555037"/>
                <a:gd name="connsiteY1" fmla="*/ 0 h 863379"/>
                <a:gd name="connsiteX2" fmla="*/ 1380304 w 1555037"/>
                <a:gd name="connsiteY2" fmla="*/ 863379 h 863379"/>
                <a:gd name="connsiteX3" fmla="*/ 0 w 1555037"/>
                <a:gd name="connsiteY3" fmla="*/ 630382 h 863379"/>
                <a:gd name="connsiteX4" fmla="*/ 945653 w 1555037"/>
                <a:gd name="connsiteY4" fmla="*/ 8049 h 863379"/>
                <a:gd name="connsiteX0" fmla="*/ 994458 w 1603842"/>
                <a:gd name="connsiteY0" fmla="*/ 8049 h 863379"/>
                <a:gd name="connsiteX1" fmla="*/ 1603842 w 1603842"/>
                <a:gd name="connsiteY1" fmla="*/ 0 h 863379"/>
                <a:gd name="connsiteX2" fmla="*/ 1429109 w 1603842"/>
                <a:gd name="connsiteY2" fmla="*/ 863379 h 863379"/>
                <a:gd name="connsiteX3" fmla="*/ 0 w 1603842"/>
                <a:gd name="connsiteY3" fmla="*/ 544974 h 863379"/>
                <a:gd name="connsiteX4" fmla="*/ 994458 w 1603842"/>
                <a:gd name="connsiteY4" fmla="*/ 8049 h 863379"/>
                <a:gd name="connsiteX0" fmla="*/ 994458 w 1494032"/>
                <a:gd name="connsiteY0" fmla="*/ 0 h 855330"/>
                <a:gd name="connsiteX1" fmla="*/ 1494032 w 1494032"/>
                <a:gd name="connsiteY1" fmla="*/ 130231 h 855330"/>
                <a:gd name="connsiteX2" fmla="*/ 1429109 w 1494032"/>
                <a:gd name="connsiteY2" fmla="*/ 855330 h 855330"/>
                <a:gd name="connsiteX3" fmla="*/ 0 w 1494032"/>
                <a:gd name="connsiteY3" fmla="*/ 536925 h 855330"/>
                <a:gd name="connsiteX4" fmla="*/ 994458 w 1494032"/>
                <a:gd name="connsiteY4" fmla="*/ 0 h 855330"/>
                <a:gd name="connsiteX0" fmla="*/ 994458 w 1611977"/>
                <a:gd name="connsiteY0" fmla="*/ 3982 h 859312"/>
                <a:gd name="connsiteX1" fmla="*/ 1611977 w 1611977"/>
                <a:gd name="connsiteY1" fmla="*/ 0 h 859312"/>
                <a:gd name="connsiteX2" fmla="*/ 1429109 w 1611977"/>
                <a:gd name="connsiteY2" fmla="*/ 859312 h 859312"/>
                <a:gd name="connsiteX3" fmla="*/ 0 w 1611977"/>
                <a:gd name="connsiteY3" fmla="*/ 540907 h 859312"/>
                <a:gd name="connsiteX4" fmla="*/ 994458 w 1611977"/>
                <a:gd name="connsiteY4" fmla="*/ 3982 h 859312"/>
                <a:gd name="connsiteX0" fmla="*/ 994458 w 1611977"/>
                <a:gd name="connsiteY0" fmla="*/ 3982 h 611222"/>
                <a:gd name="connsiteX1" fmla="*/ 1611977 w 1611977"/>
                <a:gd name="connsiteY1" fmla="*/ 0 h 611222"/>
                <a:gd name="connsiteX2" fmla="*/ 1595858 w 1611977"/>
                <a:gd name="connsiteY2" fmla="*/ 611222 h 611222"/>
                <a:gd name="connsiteX3" fmla="*/ 0 w 1611977"/>
                <a:gd name="connsiteY3" fmla="*/ 540907 h 611222"/>
                <a:gd name="connsiteX4" fmla="*/ 994458 w 1611977"/>
                <a:gd name="connsiteY4" fmla="*/ 3982 h 611222"/>
                <a:gd name="connsiteX0" fmla="*/ 880581 w 1498100"/>
                <a:gd name="connsiteY0" fmla="*/ 3982 h 1106229"/>
                <a:gd name="connsiteX1" fmla="*/ 1498100 w 1498100"/>
                <a:gd name="connsiteY1" fmla="*/ 0 h 1106229"/>
                <a:gd name="connsiteX2" fmla="*/ 1481981 w 1498100"/>
                <a:gd name="connsiteY2" fmla="*/ 611222 h 1106229"/>
                <a:gd name="connsiteX3" fmla="*/ 0 w 1498100"/>
                <a:gd name="connsiteY3" fmla="*/ 1106229 h 1106229"/>
                <a:gd name="connsiteX4" fmla="*/ 880581 w 1498100"/>
                <a:gd name="connsiteY4" fmla="*/ 3982 h 110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8100" h="1106229">
                  <a:moveTo>
                    <a:pt x="880581" y="3982"/>
                  </a:moveTo>
                  <a:lnTo>
                    <a:pt x="1498100" y="0"/>
                  </a:lnTo>
                  <a:lnTo>
                    <a:pt x="1481981" y="611222"/>
                  </a:lnTo>
                  <a:lnTo>
                    <a:pt x="0" y="1106229"/>
                  </a:lnTo>
                  <a:lnTo>
                    <a:pt x="880581" y="398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F4A1D"/>
                </a:gs>
                <a:gs pos="100000">
                  <a:srgbClr val="C1330D"/>
                </a:gs>
              </a:gsLst>
              <a:lin ang="81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Thank</a:t>
            </a:r>
            <a:r>
              <a:rPr lang="da-DK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 </a:t>
            </a:r>
            <a:r>
              <a:rPr lang="da-DK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You</a:t>
            </a:r>
            <a:r>
              <a:rPr lang="da-DK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!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pic>
        <p:nvPicPr>
          <p:cNvPr id="19" name="Picture 18" title="White COWI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C">
    <p:bg>
      <p:bgPr>
        <a:solidFill>
          <a:srgbClr val="8077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EDCC4F-61B3-445B-AC6F-14CA4635A88D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6205390" y="1"/>
            <a:ext cx="2938610" cy="2454026"/>
            <a:chOff x="6205390" y="8368"/>
            <a:chExt cx="2938610" cy="2454026"/>
          </a:xfrm>
        </p:grpSpPr>
        <p:sp>
          <p:nvSpPr>
            <p:cNvPr id="12" name="Isosceles Triangle 9"/>
            <p:cNvSpPr/>
            <p:nvPr userDrawn="1"/>
          </p:nvSpPr>
          <p:spPr>
            <a:xfrm>
              <a:off x="6205390" y="8644"/>
              <a:ext cx="1738875" cy="927638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1001599"/>
                <a:gd name="connsiteY0" fmla="*/ 0 h 1167234"/>
                <a:gd name="connsiteX1" fmla="*/ 601272 w 1001599"/>
                <a:gd name="connsiteY1" fmla="*/ 2253 h 1167234"/>
                <a:gd name="connsiteX2" fmla="*/ 1001599 w 1001599"/>
                <a:gd name="connsiteY2" fmla="*/ 1167234 h 1167234"/>
                <a:gd name="connsiteX3" fmla="*/ 0 w 1001599"/>
                <a:gd name="connsiteY3" fmla="*/ 0 h 1167234"/>
                <a:gd name="connsiteX0" fmla="*/ 0 w 601272"/>
                <a:gd name="connsiteY0" fmla="*/ 0 h 840098"/>
                <a:gd name="connsiteX1" fmla="*/ 601272 w 601272"/>
                <a:gd name="connsiteY1" fmla="*/ 2253 h 840098"/>
                <a:gd name="connsiteX2" fmla="*/ 428103 w 601272"/>
                <a:gd name="connsiteY2" fmla="*/ 840098 h 840098"/>
                <a:gd name="connsiteX3" fmla="*/ 0 w 601272"/>
                <a:gd name="connsiteY3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840098"/>
                <a:gd name="connsiteX1" fmla="*/ 1597488 w 1597488"/>
                <a:gd name="connsiteY1" fmla="*/ 2253 h 840098"/>
                <a:gd name="connsiteX2" fmla="*/ 1424319 w 1597488"/>
                <a:gd name="connsiteY2" fmla="*/ 840098 h 840098"/>
                <a:gd name="connsiteX3" fmla="*/ 0 w 1597488"/>
                <a:gd name="connsiteY3" fmla="*/ 539401 h 840098"/>
                <a:gd name="connsiteX4" fmla="*/ 996216 w 1597488"/>
                <a:gd name="connsiteY4" fmla="*/ 0 h 840098"/>
                <a:gd name="connsiteX0" fmla="*/ 996216 w 1597488"/>
                <a:gd name="connsiteY0" fmla="*/ 0 h 731052"/>
                <a:gd name="connsiteX1" fmla="*/ 1597488 w 1597488"/>
                <a:gd name="connsiteY1" fmla="*/ 2253 h 731052"/>
                <a:gd name="connsiteX2" fmla="*/ 1339507 w 1597488"/>
                <a:gd name="connsiteY2" fmla="*/ 731052 h 731052"/>
                <a:gd name="connsiteX3" fmla="*/ 0 w 1597488"/>
                <a:gd name="connsiteY3" fmla="*/ 539401 h 731052"/>
                <a:gd name="connsiteX4" fmla="*/ 996216 w 1597488"/>
                <a:gd name="connsiteY4" fmla="*/ 0 h 731052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  <a:gd name="connsiteX0" fmla="*/ 996216 w 1597488"/>
                <a:gd name="connsiteY0" fmla="*/ 0 h 852213"/>
                <a:gd name="connsiteX1" fmla="*/ 1597488 w 1597488"/>
                <a:gd name="connsiteY1" fmla="*/ 2253 h 852213"/>
                <a:gd name="connsiteX2" fmla="*/ 1412204 w 1597488"/>
                <a:gd name="connsiteY2" fmla="*/ 852213 h 852213"/>
                <a:gd name="connsiteX3" fmla="*/ 0 w 1597488"/>
                <a:gd name="connsiteY3" fmla="*/ 539401 h 852213"/>
                <a:gd name="connsiteX4" fmla="*/ 996216 w 1597488"/>
                <a:gd name="connsiteY4" fmla="*/ 0 h 8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7488" h="852213">
                  <a:moveTo>
                    <a:pt x="996216" y="0"/>
                  </a:moveTo>
                  <a:lnTo>
                    <a:pt x="1597488" y="2253"/>
                  </a:lnTo>
                  <a:lnTo>
                    <a:pt x="1412204" y="852213"/>
                  </a:lnTo>
                  <a:lnTo>
                    <a:pt x="0" y="539401"/>
                  </a:lnTo>
                  <a:lnTo>
                    <a:pt x="99621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Isosceles Triangle 9"/>
            <p:cNvSpPr/>
            <p:nvPr userDrawn="1"/>
          </p:nvSpPr>
          <p:spPr>
            <a:xfrm>
              <a:off x="7736773" y="12728"/>
              <a:ext cx="733618" cy="94716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934546"/>
                <a:gd name="connsiteY0" fmla="*/ 822328 h 1164981"/>
                <a:gd name="connsiteX1" fmla="*/ 534219 w 934546"/>
                <a:gd name="connsiteY1" fmla="*/ 0 h 1164981"/>
                <a:gd name="connsiteX2" fmla="*/ 934546 w 934546"/>
                <a:gd name="connsiteY2" fmla="*/ 1164981 h 1164981"/>
                <a:gd name="connsiteX3" fmla="*/ 0 w 934546"/>
                <a:gd name="connsiteY3" fmla="*/ 822328 h 1164981"/>
                <a:gd name="connsiteX0" fmla="*/ 0 w 1066219"/>
                <a:gd name="connsiteY0" fmla="*/ 785295 h 1164981"/>
                <a:gd name="connsiteX1" fmla="*/ 665892 w 1066219"/>
                <a:gd name="connsiteY1" fmla="*/ 0 h 1164981"/>
                <a:gd name="connsiteX2" fmla="*/ 1066219 w 1066219"/>
                <a:gd name="connsiteY2" fmla="*/ 1164981 h 1164981"/>
                <a:gd name="connsiteX3" fmla="*/ 0 w 1066219"/>
                <a:gd name="connsiteY3" fmla="*/ 785295 h 1164981"/>
                <a:gd name="connsiteX0" fmla="*/ 0 w 884477"/>
                <a:gd name="connsiteY0" fmla="*/ 1786 h 1164981"/>
                <a:gd name="connsiteX1" fmla="*/ 484150 w 884477"/>
                <a:gd name="connsiteY1" fmla="*/ 0 h 1164981"/>
                <a:gd name="connsiteX2" fmla="*/ 884477 w 884477"/>
                <a:gd name="connsiteY2" fmla="*/ 1164981 h 1164981"/>
                <a:gd name="connsiteX3" fmla="*/ 0 w 884477"/>
                <a:gd name="connsiteY3" fmla="*/ 1786 h 1164981"/>
                <a:gd name="connsiteX0" fmla="*/ 177702 w 661852"/>
                <a:gd name="connsiteY0" fmla="*/ 1786 h 849962"/>
                <a:gd name="connsiteX1" fmla="*/ 661852 w 661852"/>
                <a:gd name="connsiteY1" fmla="*/ 0 h 849962"/>
                <a:gd name="connsiteX2" fmla="*/ 0 w 661852"/>
                <a:gd name="connsiteY2" fmla="*/ 849962 h 849962"/>
                <a:gd name="connsiteX3" fmla="*/ 177702 w 661852"/>
                <a:gd name="connsiteY3" fmla="*/ 1786 h 849962"/>
                <a:gd name="connsiteX0" fmla="*/ 109044 w 593194"/>
                <a:gd name="connsiteY0" fmla="*/ 1786 h 805536"/>
                <a:gd name="connsiteX1" fmla="*/ 593194 w 593194"/>
                <a:gd name="connsiteY1" fmla="*/ 0 h 805536"/>
                <a:gd name="connsiteX2" fmla="*/ 0 w 593194"/>
                <a:gd name="connsiteY2" fmla="*/ 805536 h 805536"/>
                <a:gd name="connsiteX3" fmla="*/ 109044 w 593194"/>
                <a:gd name="connsiteY3" fmla="*/ 1786 h 805536"/>
                <a:gd name="connsiteX0" fmla="*/ 189818 w 673968"/>
                <a:gd name="connsiteY0" fmla="*/ 1786 h 870156"/>
                <a:gd name="connsiteX1" fmla="*/ 673968 w 673968"/>
                <a:gd name="connsiteY1" fmla="*/ 0 h 870156"/>
                <a:gd name="connsiteX2" fmla="*/ 0 w 673968"/>
                <a:gd name="connsiteY2" fmla="*/ 870156 h 870156"/>
                <a:gd name="connsiteX3" fmla="*/ 189818 w 673968"/>
                <a:gd name="connsiteY3" fmla="*/ 1786 h 8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68" h="870156">
                  <a:moveTo>
                    <a:pt x="189818" y="1786"/>
                  </a:moveTo>
                  <a:lnTo>
                    <a:pt x="673968" y="0"/>
                  </a:lnTo>
                  <a:lnTo>
                    <a:pt x="0" y="870156"/>
                  </a:lnTo>
                  <a:lnTo>
                    <a:pt x="189818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27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9"/>
            <p:cNvSpPr/>
            <p:nvPr userDrawn="1"/>
          </p:nvSpPr>
          <p:spPr>
            <a:xfrm>
              <a:off x="8184816" y="677154"/>
              <a:ext cx="942153" cy="1785240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  <a:gd name="connsiteX0" fmla="*/ 901179 w 1523819"/>
                <a:gd name="connsiteY0" fmla="*/ 252837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901179 w 1523819"/>
                <a:gd name="connsiteY4" fmla="*/ 252837 h 1398367"/>
                <a:gd name="connsiteX0" fmla="*/ 624101 w 1523819"/>
                <a:gd name="connsiteY0" fmla="*/ 294818 h 1398367"/>
                <a:gd name="connsiteX1" fmla="*/ 1523290 w 1523819"/>
                <a:gd name="connsiteY1" fmla="*/ 0 h 1398367"/>
                <a:gd name="connsiteX2" fmla="*/ 1522414 w 1523819"/>
                <a:gd name="connsiteY2" fmla="*/ 897760 h 1398367"/>
                <a:gd name="connsiteX3" fmla="*/ 0 w 1523819"/>
                <a:gd name="connsiteY3" fmla="*/ 1398367 h 1398367"/>
                <a:gd name="connsiteX4" fmla="*/ 624101 w 1523819"/>
                <a:gd name="connsiteY4" fmla="*/ 294818 h 1398367"/>
                <a:gd name="connsiteX0" fmla="*/ 0 w 899718"/>
                <a:gd name="connsiteY0" fmla="*/ 294818 h 1704832"/>
                <a:gd name="connsiteX1" fmla="*/ 899189 w 899718"/>
                <a:gd name="connsiteY1" fmla="*/ 0 h 1704832"/>
                <a:gd name="connsiteX2" fmla="*/ 898313 w 899718"/>
                <a:gd name="connsiteY2" fmla="*/ 897760 h 1704832"/>
                <a:gd name="connsiteX3" fmla="*/ 530389 w 899718"/>
                <a:gd name="connsiteY3" fmla="*/ 1704832 h 1704832"/>
                <a:gd name="connsiteX4" fmla="*/ 0 w 899718"/>
                <a:gd name="connsiteY4" fmla="*/ 294818 h 17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718" h="1704832">
                  <a:moveTo>
                    <a:pt x="0" y="294818"/>
                  </a:moveTo>
                  <a:lnTo>
                    <a:pt x="899189" y="0"/>
                  </a:lnTo>
                  <a:cubicBezTo>
                    <a:pt x="894699" y="208294"/>
                    <a:pt x="902803" y="819609"/>
                    <a:pt x="898313" y="897760"/>
                  </a:cubicBezTo>
                  <a:lnTo>
                    <a:pt x="530389" y="1704832"/>
                  </a:lnTo>
                  <a:lnTo>
                    <a:pt x="0" y="2948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  <p:sp>
          <p:nvSpPr>
            <p:cNvPr id="14" name="Isosceles Triangle 9"/>
            <p:cNvSpPr/>
            <p:nvPr userDrawn="1"/>
          </p:nvSpPr>
          <p:spPr>
            <a:xfrm>
              <a:off x="7531279" y="8368"/>
              <a:ext cx="1612721" cy="1199559"/>
            </a:xfrm>
            <a:custGeom>
              <a:avLst/>
              <a:gdLst>
                <a:gd name="connsiteX0" fmla="*/ 0 w 774279"/>
                <a:gd name="connsiteY0" fmla="*/ 1151792 h 1151792"/>
                <a:gd name="connsiteX1" fmla="*/ 387140 w 774279"/>
                <a:gd name="connsiteY1" fmla="*/ 0 h 1151792"/>
                <a:gd name="connsiteX2" fmla="*/ 774279 w 774279"/>
                <a:gd name="connsiteY2" fmla="*/ 1151792 h 1151792"/>
                <a:gd name="connsiteX3" fmla="*/ 0 w 774279"/>
                <a:gd name="connsiteY3" fmla="*/ 1151792 h 1151792"/>
                <a:gd name="connsiteX0" fmla="*/ 0 w 774279"/>
                <a:gd name="connsiteY0" fmla="*/ 1138604 h 1138604"/>
                <a:gd name="connsiteX1" fmla="*/ 752021 w 774279"/>
                <a:gd name="connsiteY1" fmla="*/ 0 h 1138604"/>
                <a:gd name="connsiteX2" fmla="*/ 774279 w 774279"/>
                <a:gd name="connsiteY2" fmla="*/ 1138604 h 1138604"/>
                <a:gd name="connsiteX3" fmla="*/ 0 w 774279"/>
                <a:gd name="connsiteY3" fmla="*/ 1138604 h 1138604"/>
                <a:gd name="connsiteX0" fmla="*/ 0 w 1143556"/>
                <a:gd name="connsiteY0" fmla="*/ 1138604 h 1169377"/>
                <a:gd name="connsiteX1" fmla="*/ 752021 w 1143556"/>
                <a:gd name="connsiteY1" fmla="*/ 0 h 1169377"/>
                <a:gd name="connsiteX2" fmla="*/ 1143556 w 1143556"/>
                <a:gd name="connsiteY2" fmla="*/ 1169377 h 1169377"/>
                <a:gd name="connsiteX3" fmla="*/ 0 w 1143556"/>
                <a:gd name="connsiteY3" fmla="*/ 1138604 h 1169377"/>
                <a:gd name="connsiteX0" fmla="*/ 0 w 1103991"/>
                <a:gd name="connsiteY0" fmla="*/ 993531 h 1169377"/>
                <a:gd name="connsiteX1" fmla="*/ 712456 w 1103991"/>
                <a:gd name="connsiteY1" fmla="*/ 0 h 1169377"/>
                <a:gd name="connsiteX2" fmla="*/ 1103991 w 1103991"/>
                <a:gd name="connsiteY2" fmla="*/ 1169377 h 1169377"/>
                <a:gd name="connsiteX3" fmla="*/ 0 w 1103991"/>
                <a:gd name="connsiteY3" fmla="*/ 993531 h 1169377"/>
                <a:gd name="connsiteX0" fmla="*/ 0 w 1147952"/>
                <a:gd name="connsiteY0" fmla="*/ 1147396 h 1169377"/>
                <a:gd name="connsiteX1" fmla="*/ 756417 w 1147952"/>
                <a:gd name="connsiteY1" fmla="*/ 0 h 1169377"/>
                <a:gd name="connsiteX2" fmla="*/ 1147952 w 1147952"/>
                <a:gd name="connsiteY2" fmla="*/ 1169377 h 1169377"/>
                <a:gd name="connsiteX3" fmla="*/ 0 w 1147952"/>
                <a:gd name="connsiteY3" fmla="*/ 1147396 h 1169377"/>
                <a:gd name="connsiteX0" fmla="*/ 0 w 967709"/>
                <a:gd name="connsiteY0" fmla="*/ 1147396 h 1147396"/>
                <a:gd name="connsiteX1" fmla="*/ 756417 w 967709"/>
                <a:gd name="connsiteY1" fmla="*/ 0 h 1147396"/>
                <a:gd name="connsiteX2" fmla="*/ 967709 w 967709"/>
                <a:gd name="connsiteY2" fmla="*/ 1094642 h 1147396"/>
                <a:gd name="connsiteX3" fmla="*/ 0 w 967709"/>
                <a:gd name="connsiteY3" fmla="*/ 1147396 h 1147396"/>
                <a:gd name="connsiteX0" fmla="*/ 0 w 1156744"/>
                <a:gd name="connsiteY0" fmla="*/ 1147396 h 1164981"/>
                <a:gd name="connsiteX1" fmla="*/ 756417 w 1156744"/>
                <a:gd name="connsiteY1" fmla="*/ 0 h 1164981"/>
                <a:gd name="connsiteX2" fmla="*/ 1156744 w 1156744"/>
                <a:gd name="connsiteY2" fmla="*/ 1164981 h 1164981"/>
                <a:gd name="connsiteX3" fmla="*/ 0 w 1156744"/>
                <a:gd name="connsiteY3" fmla="*/ 1147396 h 1164981"/>
                <a:gd name="connsiteX0" fmla="*/ 0 w 1996409"/>
                <a:gd name="connsiteY0" fmla="*/ 580292 h 1164981"/>
                <a:gd name="connsiteX1" fmla="*/ 1596082 w 1996409"/>
                <a:gd name="connsiteY1" fmla="*/ 0 h 1164981"/>
                <a:gd name="connsiteX2" fmla="*/ 1996409 w 1996409"/>
                <a:gd name="connsiteY2" fmla="*/ 1164981 h 1164981"/>
                <a:gd name="connsiteX3" fmla="*/ 0 w 1996409"/>
                <a:gd name="connsiteY3" fmla="*/ 580292 h 1164981"/>
                <a:gd name="connsiteX0" fmla="*/ 0 w 1596082"/>
                <a:gd name="connsiteY0" fmla="*/ 580292 h 2804747"/>
                <a:gd name="connsiteX1" fmla="*/ 1596082 w 1596082"/>
                <a:gd name="connsiteY1" fmla="*/ 0 h 2804747"/>
                <a:gd name="connsiteX2" fmla="*/ 765486 w 1596082"/>
                <a:gd name="connsiteY2" fmla="*/ 2804747 h 2804747"/>
                <a:gd name="connsiteX3" fmla="*/ 0 w 1596082"/>
                <a:gd name="connsiteY3" fmla="*/ 580292 h 2804747"/>
                <a:gd name="connsiteX0" fmla="*/ 191692 w 830596"/>
                <a:gd name="connsiteY0" fmla="*/ 0 h 2807997"/>
                <a:gd name="connsiteX1" fmla="*/ 830596 w 830596"/>
                <a:gd name="connsiteY1" fmla="*/ 3250 h 2807997"/>
                <a:gd name="connsiteX2" fmla="*/ 0 w 830596"/>
                <a:gd name="connsiteY2" fmla="*/ 2807997 h 2807997"/>
                <a:gd name="connsiteX3" fmla="*/ 191692 w 830596"/>
                <a:gd name="connsiteY3" fmla="*/ 0 h 2807997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0 w 1540083"/>
                <a:gd name="connsiteY2" fmla="*/ 1145530 h 1145530"/>
                <a:gd name="connsiteX3" fmla="*/ 901179 w 1540083"/>
                <a:gd name="connsiteY3" fmla="*/ 0 h 1145530"/>
                <a:gd name="connsiteX0" fmla="*/ 901179 w 1565847"/>
                <a:gd name="connsiteY0" fmla="*/ 0 h 1145530"/>
                <a:gd name="connsiteX1" fmla="*/ 1540083 w 1565847"/>
                <a:gd name="connsiteY1" fmla="*/ 3250 h 1145530"/>
                <a:gd name="connsiteX2" fmla="*/ 1522414 w 1565847"/>
                <a:gd name="connsiteY2" fmla="*/ 644923 h 1145530"/>
                <a:gd name="connsiteX3" fmla="*/ 0 w 1565847"/>
                <a:gd name="connsiteY3" fmla="*/ 1145530 h 1145530"/>
                <a:gd name="connsiteX4" fmla="*/ 901179 w 1565847"/>
                <a:gd name="connsiteY4" fmla="*/ 0 h 1145530"/>
                <a:gd name="connsiteX0" fmla="*/ 901179 w 1594111"/>
                <a:gd name="connsiteY0" fmla="*/ 0 h 1145530"/>
                <a:gd name="connsiteX1" fmla="*/ 1540083 w 1594111"/>
                <a:gd name="connsiteY1" fmla="*/ 3250 h 1145530"/>
                <a:gd name="connsiteX2" fmla="*/ 1522414 w 1594111"/>
                <a:gd name="connsiteY2" fmla="*/ 644923 h 1145530"/>
                <a:gd name="connsiteX3" fmla="*/ 0 w 1594111"/>
                <a:gd name="connsiteY3" fmla="*/ 1145530 h 1145530"/>
                <a:gd name="connsiteX4" fmla="*/ 901179 w 1594111"/>
                <a:gd name="connsiteY4" fmla="*/ 0 h 1145530"/>
                <a:gd name="connsiteX0" fmla="*/ 901179 w 1543406"/>
                <a:gd name="connsiteY0" fmla="*/ 0 h 1145530"/>
                <a:gd name="connsiteX1" fmla="*/ 1540083 w 1543406"/>
                <a:gd name="connsiteY1" fmla="*/ 3250 h 1145530"/>
                <a:gd name="connsiteX2" fmla="*/ 1522414 w 1543406"/>
                <a:gd name="connsiteY2" fmla="*/ 644923 h 1145530"/>
                <a:gd name="connsiteX3" fmla="*/ 0 w 1543406"/>
                <a:gd name="connsiteY3" fmla="*/ 1145530 h 1145530"/>
                <a:gd name="connsiteX4" fmla="*/ 901179 w 1543406"/>
                <a:gd name="connsiteY4" fmla="*/ 0 h 1145530"/>
                <a:gd name="connsiteX0" fmla="*/ 901179 w 1540083"/>
                <a:gd name="connsiteY0" fmla="*/ 0 h 1145530"/>
                <a:gd name="connsiteX1" fmla="*/ 1540083 w 1540083"/>
                <a:gd name="connsiteY1" fmla="*/ 3250 h 1145530"/>
                <a:gd name="connsiteX2" fmla="*/ 1522414 w 1540083"/>
                <a:gd name="connsiteY2" fmla="*/ 644923 h 1145530"/>
                <a:gd name="connsiteX3" fmla="*/ 0 w 1540083"/>
                <a:gd name="connsiteY3" fmla="*/ 1145530 h 1145530"/>
                <a:gd name="connsiteX4" fmla="*/ 901179 w 1540083"/>
                <a:gd name="connsiteY4" fmla="*/ 0 h 114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0083" h="1145530">
                  <a:moveTo>
                    <a:pt x="901179" y="0"/>
                  </a:moveTo>
                  <a:lnTo>
                    <a:pt x="1540083" y="3250"/>
                  </a:lnTo>
                  <a:cubicBezTo>
                    <a:pt x="1535593" y="211544"/>
                    <a:pt x="1526904" y="566772"/>
                    <a:pt x="1522414" y="644923"/>
                  </a:cubicBezTo>
                  <a:lnTo>
                    <a:pt x="0" y="1145530"/>
                  </a:lnTo>
                  <a:lnTo>
                    <a:pt x="90117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D9187"/>
                </a:gs>
                <a:gs pos="100000">
                  <a:srgbClr val="605953"/>
                </a:gs>
              </a:gsLst>
              <a:lin ang="5400000" scaled="1"/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 err="1"/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2295026" y="2084751"/>
            <a:ext cx="455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Thank</a:t>
            </a:r>
            <a:r>
              <a:rPr lang="da-DK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 </a:t>
            </a:r>
            <a:r>
              <a:rPr lang="da-DK" sz="3200" cap="all" baseline="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You</a:t>
            </a:r>
            <a:r>
              <a:rPr lang="da-DK" sz="3200" cap="all" baseline="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!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pic>
        <p:nvPicPr>
          <p:cNvPr id="18" name="Picture 17" title="White COWI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2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419819" y="1460741"/>
            <a:ext cx="8304363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45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19100" y="146074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419820" y="1798764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2136789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19820" y="247481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419100" y="2812836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19100" y="3150861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17653" y="3488883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da-DK" sz="2400" dirty="0" smtClean="0">
                <a:solidFill>
                  <a:srgbClr val="F04E23"/>
                </a:solidFill>
                <a:latin typeface="+mj-lt"/>
                <a:cs typeface="Arial" pitchFamily="34" charset="0"/>
              </a:rPr>
              <a:t>Agenda</a:t>
            </a:r>
            <a:r>
              <a:rPr lang="da-DK" dirty="0" smtClean="0">
                <a:solidFill>
                  <a:srgbClr val="F04E2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820" y="3826478"/>
            <a:ext cx="5408754" cy="244354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6390697" y="656751"/>
            <a:ext cx="2334202" cy="3414080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6061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419104" y="1459212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529074" y="146074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419104" y="179876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529074" y="180029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419104" y="21352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529074" y="213678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19104" y="2477544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1529074" y="247907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419104" y="2811309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1529074" y="281283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19104" y="3150861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49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1529074" y="315238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419104" y="348735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51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529074" y="3488883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0" hasCustomPrompt="1"/>
          </p:nvPr>
        </p:nvSpPr>
        <p:spPr>
          <a:xfrm>
            <a:off x="1163869" y="1461302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-</a:t>
            </a:r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1163869" y="179876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-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42" hasCustomPrompt="1"/>
          </p:nvPr>
        </p:nvSpPr>
        <p:spPr>
          <a:xfrm>
            <a:off x="1163869" y="2138878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-</a:t>
            </a:r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1163869" y="2493295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-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44" hasCustomPrompt="1"/>
          </p:nvPr>
        </p:nvSpPr>
        <p:spPr>
          <a:xfrm>
            <a:off x="1163869" y="2817014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-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45" hasCustomPrompt="1"/>
          </p:nvPr>
        </p:nvSpPr>
        <p:spPr>
          <a:xfrm>
            <a:off x="1163869" y="315295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-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46" hasCustomPrompt="1"/>
          </p:nvPr>
        </p:nvSpPr>
        <p:spPr>
          <a:xfrm>
            <a:off x="1163869" y="3487357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-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49" hasCustomPrompt="1"/>
          </p:nvPr>
        </p:nvSpPr>
        <p:spPr>
          <a:xfrm>
            <a:off x="423440" y="3826478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50" hasCustomPrompt="1"/>
          </p:nvPr>
        </p:nvSpPr>
        <p:spPr>
          <a:xfrm>
            <a:off x="1533413" y="3828006"/>
            <a:ext cx="664331" cy="244354"/>
          </a:xfrm>
        </p:spPr>
        <p:txBody>
          <a:bodyPr>
            <a:normAutofit/>
          </a:bodyPr>
          <a:lstStyle>
            <a:lvl1pPr marL="0" indent="0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00:00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51" hasCustomPrompt="1"/>
          </p:nvPr>
        </p:nvSpPr>
        <p:spPr>
          <a:xfrm>
            <a:off x="1168207" y="3826480"/>
            <a:ext cx="210992" cy="242267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rgbClr val="F04E23"/>
                </a:solidFill>
              </a:defRPr>
            </a:lvl1pPr>
          </a:lstStyle>
          <a:p>
            <a:pPr lvl="0"/>
            <a:r>
              <a:rPr lang="da-DK" dirty="0" smtClean="0"/>
              <a:t>-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424898" y="146074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6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25618" y="1798764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6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425618" y="2136789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6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425618" y="247481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6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424898" y="2812836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6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424898" y="3150861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6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423449" y="3488883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69" name="Text Placeholder 9"/>
          <p:cNvSpPr>
            <a:spLocks noGrp="1"/>
          </p:cNvSpPr>
          <p:nvPr>
            <p:ph type="body" sz="quarter" idx="52" hasCustomPrompt="1"/>
          </p:nvPr>
        </p:nvSpPr>
        <p:spPr>
          <a:xfrm>
            <a:off x="2425618" y="3826478"/>
            <a:ext cx="6298567" cy="244354"/>
          </a:xfrm>
        </p:spPr>
        <p:txBody>
          <a:bodyPr>
            <a:normAutofit/>
          </a:bodyPr>
          <a:lstStyle>
            <a:lvl1pPr marL="0" indent="0">
              <a:buNone/>
              <a:defRPr sz="12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19820" y="408353"/>
            <a:ext cx="5408754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438812" y="610364"/>
            <a:ext cx="5410921" cy="33342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2600"/>
              </a:lnSpc>
            </a:pPr>
            <a:r>
              <a:rPr lang="da-DK" sz="2400" dirty="0" smtClean="0">
                <a:solidFill>
                  <a:srgbClr val="F04E23"/>
                </a:solidFill>
                <a:latin typeface="+mj-lt"/>
                <a:cs typeface="Arial" pitchFamily="34" charset="0"/>
              </a:rPr>
              <a:t>Agenda</a:t>
            </a:r>
            <a:r>
              <a:rPr lang="da-DK" dirty="0" smtClean="0">
                <a:solidFill>
                  <a:srgbClr val="F04E23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72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7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11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Data">
    <p:bg>
      <p:bgPr>
        <a:solidFill>
          <a:srgbClr val="ECE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21" y="613504"/>
            <a:ext cx="5651102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1604627" y="235941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Add</a:t>
            </a:r>
            <a:r>
              <a:rPr lang="da-DK" noProof="0" dirty="0" smtClean="0"/>
              <a:t> </a:t>
            </a:r>
            <a:r>
              <a:rPr lang="da-DK" noProof="0" dirty="0" err="1" smtClean="0"/>
              <a:t>text</a:t>
            </a:r>
            <a:endParaRPr lang="da-DK" noProof="0" dirty="0" smtClean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821" y="408355"/>
            <a:ext cx="5651102" cy="196013"/>
          </a:xfrm>
        </p:spPr>
        <p:txBody>
          <a:bodyPr lIns="18000">
            <a:normAutofit/>
          </a:bodyPr>
          <a:lstStyle>
            <a:lvl1pPr marL="0" indent="0" algn="l">
              <a:buNone/>
              <a:defRPr sz="10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subtitle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42731" y="235941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Project</a:t>
            </a:r>
            <a:r>
              <a:rPr lang="da-DK" sz="1000" baseline="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no.</a:t>
            </a:r>
            <a:endParaRPr lang="da-DK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42731" y="257810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Document</a:t>
            </a:r>
            <a:r>
              <a:rPr lang="da-DK" sz="1000" baseline="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no.</a:t>
            </a:r>
            <a:endParaRPr lang="da-DK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42731" y="2796794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Version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2731" y="3015486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Date of issue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42731" y="3234178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Prepared</a:t>
            </a:r>
            <a:endParaRPr lang="da-DK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42731" y="3452870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Checked</a:t>
            </a:r>
            <a:endParaRPr lang="da-DK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42731" y="367156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Approved</a:t>
            </a:r>
            <a:endParaRPr lang="da-DK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2731" y="3890252"/>
            <a:ext cx="151216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noProof="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File </a:t>
            </a:r>
            <a:r>
              <a:rPr lang="da-DK" sz="1000" noProof="0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name</a:t>
            </a:r>
            <a:endParaRPr lang="da-DK" sz="1000" noProof="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604627" y="257804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Add</a:t>
            </a:r>
            <a:r>
              <a:rPr lang="da-DK" noProof="0" dirty="0" smtClean="0"/>
              <a:t> </a:t>
            </a:r>
            <a:r>
              <a:rPr lang="da-DK" noProof="0" dirty="0" err="1" smtClean="0"/>
              <a:t>text</a:t>
            </a:r>
            <a:endParaRPr lang="da-DK" noProof="0" dirty="0" smtClean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1604627" y="2796674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Add</a:t>
            </a:r>
            <a:r>
              <a:rPr lang="da-DK" noProof="0" dirty="0" smtClean="0"/>
              <a:t> </a:t>
            </a:r>
            <a:r>
              <a:rPr lang="da-DK" noProof="0" dirty="0" err="1" smtClean="0"/>
              <a:t>text</a:t>
            </a:r>
            <a:endParaRPr lang="da-DK" noProof="0" dirty="0" smtClean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604627" y="3015306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Add</a:t>
            </a:r>
            <a:r>
              <a:rPr lang="da-DK" noProof="0" dirty="0" smtClean="0"/>
              <a:t> </a:t>
            </a:r>
            <a:r>
              <a:rPr lang="da-DK" noProof="0" dirty="0" err="1" smtClean="0"/>
              <a:t>text</a:t>
            </a:r>
            <a:endParaRPr lang="da-DK" noProof="0" dirty="0" smtClean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1604627" y="3233938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Add</a:t>
            </a:r>
            <a:r>
              <a:rPr lang="da-DK" noProof="0" dirty="0" smtClean="0"/>
              <a:t> </a:t>
            </a:r>
            <a:r>
              <a:rPr lang="da-DK" noProof="0" dirty="0" err="1" smtClean="0"/>
              <a:t>text</a:t>
            </a:r>
            <a:endParaRPr lang="da-DK" noProof="0" dirty="0" smtClean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1604627" y="3452570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Add</a:t>
            </a:r>
            <a:r>
              <a:rPr lang="da-DK" noProof="0" dirty="0" smtClean="0"/>
              <a:t> </a:t>
            </a:r>
            <a:r>
              <a:rPr lang="da-DK" noProof="0" dirty="0" err="1" smtClean="0"/>
              <a:t>text</a:t>
            </a:r>
            <a:endParaRPr lang="da-DK" noProof="0" dirty="0" smtClean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1604627" y="3671202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Add</a:t>
            </a:r>
            <a:r>
              <a:rPr lang="da-DK" noProof="0" dirty="0" smtClean="0"/>
              <a:t> </a:t>
            </a:r>
            <a:r>
              <a:rPr lang="da-DK" noProof="0" dirty="0" err="1" smtClean="0"/>
              <a:t>text</a:t>
            </a:r>
            <a:endParaRPr lang="da-DK" noProof="0" dirty="0" smtClean="0"/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604627" y="3889835"/>
            <a:ext cx="4466296" cy="162000"/>
          </a:xfrm>
        </p:spPr>
        <p:txBody>
          <a:bodyPr lIns="18000" anchor="t" anchorCtr="0">
            <a:noAutofit/>
          </a:bodyPr>
          <a:lstStyle>
            <a:lvl1pPr marL="0" indent="0">
              <a:buNone/>
              <a:defRPr sz="9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noProof="0" dirty="0" err="1" smtClean="0"/>
              <a:t>Add</a:t>
            </a:r>
            <a:r>
              <a:rPr lang="da-DK" noProof="0" dirty="0" smtClean="0"/>
              <a:t> </a:t>
            </a:r>
            <a:r>
              <a:rPr lang="da-DK" noProof="0" dirty="0" err="1" smtClean="0"/>
              <a:t>text</a:t>
            </a:r>
            <a:endParaRPr lang="da-DK" noProof="0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465253" y="2288953"/>
            <a:ext cx="0" cy="1817004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3946459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77729" y="1460741"/>
            <a:ext cx="3946459" cy="2823713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rgbClr val="F04E2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19820" y="1460740"/>
            <a:ext cx="8304363" cy="1318562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29"/>
          </p:nvPr>
        </p:nvSpPr>
        <p:spPr>
          <a:xfrm>
            <a:off x="442549" y="2965685"/>
            <a:ext cx="8304363" cy="1328817"/>
          </a:xfrm>
        </p:spPr>
        <p:txBody>
          <a:bodyPr/>
          <a:lstStyle>
            <a:lvl1pPr marL="180975" indent="-18097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1pPr>
            <a:lvl2pPr marL="539750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2pPr>
            <a:lvl3pPr marL="896938" indent="-182563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3pPr>
            <a:lvl4pPr marL="1254125" indent="-174625">
              <a:buClr>
                <a:srgbClr val="F04E23"/>
              </a:buClr>
              <a:buFont typeface="Verdana" pitchFamily="34" charset="0"/>
              <a:buChar char="›"/>
              <a:defRPr baseline="0"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Arial" pitchFamily="34" charset="0"/>
              <a:buChar char="•"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17449" y="4553148"/>
            <a:ext cx="1958203" cy="66824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449" y="4646471"/>
            <a:ext cx="1958203" cy="68838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40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3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4958719" y="1460743"/>
            <a:ext cx="3766179" cy="2823923"/>
          </a:xfrm>
          <a:solidFill>
            <a:schemeClr val="tx1"/>
          </a:solidFill>
        </p:spPr>
        <p:txBody>
          <a:bodyPr lIns="108000" tIns="1584000" rIns="108000">
            <a:normAutofit/>
          </a:bodyPr>
          <a:lstStyle>
            <a:lvl1pPr marL="0" indent="0" algn="ctr">
              <a:buNone/>
              <a:defRPr sz="600" b="0" baseline="0">
                <a:solidFill>
                  <a:srgbClr val="F04E23"/>
                </a:solidFill>
                <a:effectLst/>
              </a:defRPr>
            </a:lvl1pPr>
          </a:lstStyle>
          <a:p>
            <a:r>
              <a:rPr lang="da-DK" dirty="0" smtClean="0"/>
              <a:t>ADD IMAGE BY CLICKING ICON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/>
          </p:nvPr>
        </p:nvSpPr>
        <p:spPr>
          <a:xfrm>
            <a:off x="419819" y="1460741"/>
            <a:ext cx="4165486" cy="2823713"/>
          </a:xfrm>
        </p:spPr>
        <p:txBody>
          <a:bodyPr/>
          <a:lstStyle>
            <a:lvl1pPr marL="180975" indent="-18097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1pPr>
            <a:lvl2pPr marL="539750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2pPr>
            <a:lvl3pPr marL="896938" indent="-182563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3pPr>
            <a:lvl4pPr marL="1254125" indent="-174625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4pPr>
            <a:lvl5pPr marL="1611313" indent="-171450">
              <a:buClr>
                <a:schemeClr val="accent3"/>
              </a:buClr>
              <a:buFont typeface="Verdana" pitchFamily="34" charset="0"/>
              <a:buChar char="›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19820" y="408353"/>
            <a:ext cx="8304363" cy="189781"/>
          </a:xfrm>
        </p:spPr>
        <p:txBody>
          <a:bodyPr lIns="18000" anchor="t" anchorCtr="0">
            <a:normAutofit/>
          </a:bodyPr>
          <a:lstStyle>
            <a:lvl1pPr marL="0" indent="0">
              <a:buNone/>
              <a:defRPr sz="1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</p:spPr>
        <p:txBody>
          <a:bodyPr/>
          <a:lstStyle>
            <a:lvl1pPr>
              <a:defRPr>
                <a:solidFill>
                  <a:srgbClr val="F04E23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3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31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19820" y="613504"/>
            <a:ext cx="8304363" cy="676227"/>
          </a:xfrm>
          <a:prstGeom prst="rect">
            <a:avLst/>
          </a:prstGeom>
          <a:noFill/>
          <a:effectLst/>
        </p:spPr>
        <p:txBody>
          <a:bodyPr vert="horz" wrap="square" lIns="0" tIns="0" rIns="0" bIns="36000" rtlCol="0" anchor="t" anchorCtr="0">
            <a:no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19820" y="1443488"/>
            <a:ext cx="8304363" cy="28812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styles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17449" y="4553148"/>
            <a:ext cx="1958203" cy="66824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717449" y="4646471"/>
            <a:ext cx="1958203" cy="68838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lnSpc>
                <a:spcPts val="600"/>
              </a:lnSpc>
              <a:defRPr sz="60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78278" y="4472954"/>
            <a:ext cx="408316" cy="379563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r">
              <a:lnSpc>
                <a:spcPts val="600"/>
              </a:lnSpc>
              <a:defRPr sz="1050" b="0" cap="all" baseline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F54B9EF-527F-4F31-BDA9-861CCA0FE377}" type="slidenum">
              <a:rPr lang="da-DK" smtClean="0"/>
              <a:pPr/>
              <a:t>‹#›</a:t>
            </a:fld>
            <a:endParaRPr lang="da-DK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44101" y="4522157"/>
            <a:ext cx="0" cy="221581"/>
          </a:xfrm>
          <a:prstGeom prst="line">
            <a:avLst/>
          </a:prstGeom>
          <a:ln w="317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title="COWIlogo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00" y="4529187"/>
            <a:ext cx="655200" cy="1974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0" r:id="rId2"/>
    <p:sldLayoutId id="2147483741" r:id="rId3"/>
    <p:sldLayoutId id="2147483661" r:id="rId4"/>
    <p:sldLayoutId id="2147483704" r:id="rId5"/>
    <p:sldLayoutId id="2147483728" r:id="rId6"/>
    <p:sldLayoutId id="2147483654" r:id="rId7"/>
    <p:sldLayoutId id="2147483702" r:id="rId8"/>
    <p:sldLayoutId id="2147483739" r:id="rId9"/>
    <p:sldLayoutId id="2147483680" r:id="rId10"/>
    <p:sldLayoutId id="2147483655" r:id="rId11"/>
    <p:sldLayoutId id="2147483677" r:id="rId12"/>
    <p:sldLayoutId id="2147483679" r:id="rId13"/>
    <p:sldLayoutId id="2147483725" r:id="rId14"/>
    <p:sldLayoutId id="2147483726" r:id="rId15"/>
    <p:sldLayoutId id="2147483683" r:id="rId16"/>
    <p:sldLayoutId id="2147483684" r:id="rId17"/>
    <p:sldLayoutId id="2147483712" r:id="rId18"/>
    <p:sldLayoutId id="2147483713" r:id="rId19"/>
    <p:sldLayoutId id="2147483714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15" r:id="rId27"/>
    <p:sldLayoutId id="2147483716" r:id="rId28"/>
    <p:sldLayoutId id="2147483717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0" kern="1200" cap="none" baseline="0">
          <a:solidFill>
            <a:srgbClr val="F04E23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6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622300" indent="-261938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4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982663" indent="-2635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2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54125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614488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Verdana" pitchFamily="34" charset="0"/>
        <a:buChar char="›"/>
        <a:defRPr sz="1100" b="0" kern="1200" baseline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cid:image003.png@01D1AA01.48A9C5B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cid:image003.png@01D1AA01.48A9C5B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9818" y="790194"/>
            <a:ext cx="8304363" cy="676227"/>
          </a:xfrm>
        </p:spPr>
        <p:txBody>
          <a:bodyPr/>
          <a:lstStyle/>
          <a:p>
            <a:pPr algn="ctr"/>
            <a:r>
              <a:rPr lang="da-DK" dirty="0" smtClean="0"/>
              <a:t>Case </a:t>
            </a:r>
            <a:r>
              <a:rPr lang="da-DK" dirty="0" err="1" smtClean="0"/>
              <a:t>Leirvík</a:t>
            </a:r>
            <a:r>
              <a:rPr lang="da-DK" dirty="0" smtClean="0"/>
              <a:t> – Bæredygtig varmeforsyning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icture 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787" y="1595591"/>
            <a:ext cx="4679950" cy="282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8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Scenarier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dirty="0" smtClean="0"/>
              <a:t>Individuelle oliekedler</a:t>
            </a:r>
          </a:p>
          <a:p>
            <a:endParaRPr lang="da-DK" dirty="0"/>
          </a:p>
          <a:p>
            <a:r>
              <a:rPr lang="da-DK" dirty="0" smtClean="0"/>
              <a:t>Individuelle jordvarmepumper</a:t>
            </a:r>
          </a:p>
          <a:p>
            <a:endParaRPr lang="da-DK" dirty="0"/>
          </a:p>
          <a:p>
            <a:r>
              <a:rPr lang="da-DK" dirty="0" smtClean="0"/>
              <a:t>Individuelle varmepumper tilknyttet et fælles vanddistributionsnet</a:t>
            </a:r>
          </a:p>
          <a:p>
            <a:endParaRPr lang="da-DK" dirty="0"/>
          </a:p>
          <a:p>
            <a:r>
              <a:rPr lang="da-DK" dirty="0" smtClean="0"/>
              <a:t>Central havvandsvarmepumpe tilknyttet et fælles fjernvarmenet</a:t>
            </a:r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334" y="891842"/>
            <a:ext cx="1589666" cy="894452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903" y="1693696"/>
            <a:ext cx="1589666" cy="894452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742" y="2425371"/>
            <a:ext cx="1589666" cy="894452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742" y="3425091"/>
            <a:ext cx="1589666" cy="8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Samspil – el og varme (smart </a:t>
            </a:r>
            <a:r>
              <a:rPr lang="da-DK" dirty="0" err="1" smtClean="0"/>
              <a:t>grid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851" y="1256899"/>
            <a:ext cx="5850297" cy="26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342"/>
            <a:ext cx="4583266" cy="2748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61342"/>
            <a:ext cx="4583266" cy="27484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3301" y="233407"/>
            <a:ext cx="2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j-lt"/>
                <a:cs typeface="Arial" pitchFamily="34" charset="0"/>
              </a:rPr>
              <a:t>Varmepumpe passer til maksimalt varmebehov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75301" y="233406"/>
            <a:ext cx="2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j-lt"/>
                <a:cs typeface="Arial" pitchFamily="34" charset="0"/>
              </a:rPr>
              <a:t>Varmepumpe større end maksimalt varmebehov</a:t>
            </a:r>
          </a:p>
        </p:txBody>
      </p:sp>
    </p:spTree>
    <p:extLst>
      <p:ext uri="{BB962C8B-B14F-4D97-AF65-F5344CB8AC3E}">
        <p14:creationId xmlns:p14="http://schemas.microsoft.com/office/powerpoint/2010/main" val="37751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Fordele og ulemper</a:t>
            </a:r>
            <a:br>
              <a:rPr lang="da-DK" dirty="0" smtClean="0"/>
            </a:br>
            <a:r>
              <a:rPr lang="da-DK" dirty="0" smtClean="0"/>
              <a:t>Individuelle oliekedler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dirty="0" smtClean="0"/>
              <a:t>Dyrt brændsel</a:t>
            </a:r>
          </a:p>
          <a:p>
            <a:r>
              <a:rPr lang="da-DK" dirty="0" smtClean="0"/>
              <a:t>Udleder CO₂ og luftforurenende stoffer</a:t>
            </a:r>
          </a:p>
          <a:p>
            <a:r>
              <a:rPr lang="da-DK" dirty="0" smtClean="0"/>
              <a:t>Fylder i huset (olietank og oliekedel)</a:t>
            </a:r>
          </a:p>
          <a:p>
            <a:r>
              <a:rPr lang="da-DK" dirty="0"/>
              <a:t>Varmeprisen er meget følsom for markedsprisen på olie</a:t>
            </a:r>
          </a:p>
          <a:p>
            <a:endParaRPr lang="da-DK" dirty="0"/>
          </a:p>
        </p:txBody>
      </p:sp>
      <p:pic>
        <p:nvPicPr>
          <p:cNvPr id="8" name="Billede 2" descr="cid:image003.png@01D1AA01.48A9C5B0"/>
          <p:cNvPicPr/>
          <p:nvPr/>
        </p:nvPicPr>
        <p:blipFill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024" y="89386"/>
            <a:ext cx="3224399" cy="2154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7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Fordele og ulemper</a:t>
            </a:r>
            <a:br>
              <a:rPr lang="da-DK" dirty="0" smtClean="0"/>
            </a:br>
            <a:r>
              <a:rPr lang="da-DK" dirty="0" smtClean="0"/>
              <a:t>Varmepumpeløsninger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dirty="0" smtClean="0"/>
              <a:t>God virkningsgrad (COP)</a:t>
            </a:r>
          </a:p>
          <a:p>
            <a:r>
              <a:rPr lang="da-DK" dirty="0" smtClean="0"/>
              <a:t>Ingen lokale emissioner da 'brændslet' er elektricitet. Dette kan på sigt blive emissionsfrit</a:t>
            </a:r>
          </a:p>
          <a:p>
            <a:r>
              <a:rPr lang="da-DK" dirty="0" err="1" smtClean="0"/>
              <a:t>Elpatronerne</a:t>
            </a:r>
            <a:r>
              <a:rPr lang="da-DK" dirty="0" smtClean="0"/>
              <a:t> i varmepumperne kan bruges til balancering af </a:t>
            </a:r>
            <a:r>
              <a:rPr lang="da-DK" dirty="0" err="1" smtClean="0"/>
              <a:t>elnettet</a:t>
            </a:r>
            <a:r>
              <a:rPr lang="da-DK" dirty="0" smtClean="0"/>
              <a:t> når elproduktionen fra vindmøller er høj</a:t>
            </a:r>
          </a:p>
          <a:p>
            <a:r>
              <a:rPr lang="da-DK" dirty="0" smtClean="0"/>
              <a:t>Varmtvandstanke tilknyttet varmeinstallationerne i bygningerne kan hjælpe med at flytte varmeforbruget fra dag til nat, hvilket kan udjævne elforbruget</a:t>
            </a:r>
          </a:p>
          <a:p>
            <a:r>
              <a:rPr lang="da-DK" dirty="0" smtClean="0"/>
              <a:t>Høje </a:t>
            </a:r>
            <a:r>
              <a:rPr lang="da-DK" dirty="0"/>
              <a:t>investeringsomkostninger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409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15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endParaRPr lang="da-DK" sz="11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161371"/>
              </p:ext>
            </p:extLst>
          </p:nvPr>
        </p:nvGraphicFramePr>
        <p:xfrm>
          <a:off x="419820" y="698070"/>
          <a:ext cx="8309133" cy="251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129"/>
                <a:gridCol w="1316477"/>
                <a:gridCol w="1335931"/>
                <a:gridCol w="1264596"/>
              </a:tblGrid>
              <a:tr h="0"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Fordele og ulempe</a:t>
                      </a:r>
                      <a:br>
                        <a:rPr lang="da-DK" sz="1100" dirty="0" smtClean="0"/>
                      </a:br>
                      <a:r>
                        <a:rPr lang="da-DK" sz="1100" dirty="0" smtClean="0"/>
                        <a:t>Scenarierne imellem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Individuelle varmepumper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Individuelle varmepumper, fælles </a:t>
                      </a:r>
                      <a:r>
                        <a:rPr lang="da-DK" sz="1100" dirty="0" err="1" smtClean="0"/>
                        <a:t>brine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smtClean="0"/>
                        <a:t>Fjernvarme,</a:t>
                      </a:r>
                      <a:r>
                        <a:rPr lang="da-DK" sz="1100" baseline="0" dirty="0" smtClean="0"/>
                        <a:t> havvands-varmepumpe</a:t>
                      </a:r>
                      <a:endParaRPr lang="da-DK" sz="1100" dirty="0" smtClean="0"/>
                    </a:p>
                  </a:txBody>
                  <a:tcPr/>
                </a:tc>
              </a:tr>
              <a:tr h="328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 smtClean="0"/>
                        <a:t>Tilslutningstakt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</a:tr>
              <a:tr h="291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 smtClean="0"/>
                        <a:t>Bidrag til Smart 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</a:tr>
              <a:tr h="254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 smtClean="0"/>
                        <a:t>Indpasning i smart </a:t>
                      </a:r>
                      <a:r>
                        <a:rPr lang="da-DK" sz="1100" dirty="0" err="1" smtClean="0"/>
                        <a:t>grid</a:t>
                      </a:r>
                      <a:endParaRPr lang="da-DK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 smtClean="0"/>
                        <a:t>Niveau</a:t>
                      </a:r>
                      <a:r>
                        <a:rPr lang="da-DK" sz="1100" baseline="0" dirty="0" smtClean="0"/>
                        <a:t> af privatøkonomisk investering</a:t>
                      </a:r>
                      <a:endParaRPr lang="da-DK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baseline="0" dirty="0" smtClean="0"/>
                        <a:t>Pladsforbrug til varmeanlæg i husstanden</a:t>
                      </a:r>
                      <a:endParaRPr lang="da-DK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 smtClean="0"/>
                        <a:t>Fleksibilitet i</a:t>
                      </a:r>
                      <a:r>
                        <a:rPr lang="da-DK" sz="1100" baseline="0" dirty="0" smtClean="0"/>
                        <a:t> teknologivalg</a:t>
                      </a:r>
                      <a:endParaRPr lang="da-DK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100" dirty="0" smtClean="0"/>
                        <a:t>Kompleksitet af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Plus 8"/>
          <p:cNvSpPr/>
          <p:nvPr/>
        </p:nvSpPr>
        <p:spPr>
          <a:xfrm>
            <a:off x="5319277" y="1311654"/>
            <a:ext cx="304800" cy="298174"/>
          </a:xfrm>
          <a:prstGeom prst="mathPlus">
            <a:avLst/>
          </a:prstGeom>
          <a:solidFill>
            <a:schemeClr val="accent4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>
            <a:off x="6582959" y="1268584"/>
            <a:ext cx="371061" cy="384313"/>
          </a:xfrm>
          <a:prstGeom prst="mathMinus">
            <a:avLst/>
          </a:prstGeom>
          <a:solidFill>
            <a:srgbClr val="F04E23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12" name="Minus 11"/>
          <p:cNvSpPr/>
          <p:nvPr/>
        </p:nvSpPr>
        <p:spPr>
          <a:xfrm>
            <a:off x="7938110" y="1268583"/>
            <a:ext cx="371061" cy="384313"/>
          </a:xfrm>
          <a:prstGeom prst="mathMinus">
            <a:avLst/>
          </a:prstGeom>
          <a:solidFill>
            <a:srgbClr val="F04E23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13" name="Plus 12"/>
          <p:cNvSpPr/>
          <p:nvPr/>
        </p:nvSpPr>
        <p:spPr>
          <a:xfrm>
            <a:off x="7971240" y="1609828"/>
            <a:ext cx="304800" cy="298174"/>
          </a:xfrm>
          <a:prstGeom prst="mathPlus">
            <a:avLst/>
          </a:prstGeom>
          <a:solidFill>
            <a:schemeClr val="accent4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5319277" y="1609828"/>
            <a:ext cx="304800" cy="298174"/>
          </a:xfrm>
          <a:prstGeom prst="mathPlus">
            <a:avLst/>
          </a:prstGeom>
          <a:solidFill>
            <a:schemeClr val="accent4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6616089" y="1609828"/>
            <a:ext cx="304800" cy="298174"/>
          </a:xfrm>
          <a:prstGeom prst="mathPlus">
            <a:avLst/>
          </a:prstGeom>
          <a:solidFill>
            <a:schemeClr val="accent4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7971240" y="1888926"/>
            <a:ext cx="304800" cy="298174"/>
          </a:xfrm>
          <a:prstGeom prst="mathPlus">
            <a:avLst/>
          </a:prstGeom>
          <a:solidFill>
            <a:schemeClr val="accent4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>
            <a:off x="7966469" y="2660699"/>
            <a:ext cx="304800" cy="298174"/>
          </a:xfrm>
          <a:prstGeom prst="mathPlus">
            <a:avLst/>
          </a:prstGeom>
          <a:solidFill>
            <a:schemeClr val="accent4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7961698" y="2922265"/>
            <a:ext cx="304800" cy="298174"/>
          </a:xfrm>
          <a:prstGeom prst="mathPlus">
            <a:avLst/>
          </a:prstGeom>
          <a:solidFill>
            <a:schemeClr val="accent4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22" name="Plus 21"/>
          <p:cNvSpPr/>
          <p:nvPr/>
        </p:nvSpPr>
        <p:spPr>
          <a:xfrm>
            <a:off x="7971240" y="2142444"/>
            <a:ext cx="304800" cy="298174"/>
          </a:xfrm>
          <a:prstGeom prst="mathPlus">
            <a:avLst/>
          </a:prstGeom>
          <a:solidFill>
            <a:schemeClr val="accent4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23" name="Plus 22"/>
          <p:cNvSpPr/>
          <p:nvPr/>
        </p:nvSpPr>
        <p:spPr>
          <a:xfrm>
            <a:off x="7971240" y="2402638"/>
            <a:ext cx="304800" cy="298174"/>
          </a:xfrm>
          <a:prstGeom prst="mathPlus">
            <a:avLst/>
          </a:prstGeom>
          <a:solidFill>
            <a:schemeClr val="accent4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24" name="Minus 23"/>
          <p:cNvSpPr/>
          <p:nvPr/>
        </p:nvSpPr>
        <p:spPr>
          <a:xfrm>
            <a:off x="5286147" y="1845360"/>
            <a:ext cx="371061" cy="384313"/>
          </a:xfrm>
          <a:prstGeom prst="mathMinus">
            <a:avLst/>
          </a:prstGeom>
          <a:solidFill>
            <a:srgbClr val="F04E23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25" name="Minus 24"/>
          <p:cNvSpPr/>
          <p:nvPr/>
        </p:nvSpPr>
        <p:spPr>
          <a:xfrm>
            <a:off x="6582959" y="1845360"/>
            <a:ext cx="371061" cy="384313"/>
          </a:xfrm>
          <a:prstGeom prst="mathMinus">
            <a:avLst/>
          </a:prstGeom>
          <a:solidFill>
            <a:srgbClr val="F04E23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26" name="Minus 25"/>
          <p:cNvSpPr/>
          <p:nvPr/>
        </p:nvSpPr>
        <p:spPr>
          <a:xfrm>
            <a:off x="5288132" y="2608031"/>
            <a:ext cx="371061" cy="384313"/>
          </a:xfrm>
          <a:prstGeom prst="mathMinus">
            <a:avLst/>
          </a:prstGeom>
          <a:solidFill>
            <a:srgbClr val="F04E23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27" name="Minus 26"/>
          <p:cNvSpPr/>
          <p:nvPr/>
        </p:nvSpPr>
        <p:spPr>
          <a:xfrm>
            <a:off x="6584944" y="2612628"/>
            <a:ext cx="371061" cy="384313"/>
          </a:xfrm>
          <a:prstGeom prst="mathMinus">
            <a:avLst/>
          </a:prstGeom>
          <a:solidFill>
            <a:srgbClr val="F04E23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28" name="Minus 27"/>
          <p:cNvSpPr/>
          <p:nvPr/>
        </p:nvSpPr>
        <p:spPr>
          <a:xfrm>
            <a:off x="5288132" y="2884753"/>
            <a:ext cx="371061" cy="384313"/>
          </a:xfrm>
          <a:prstGeom prst="mathMinus">
            <a:avLst/>
          </a:prstGeom>
          <a:solidFill>
            <a:srgbClr val="F04E23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29" name="Minus 28"/>
          <p:cNvSpPr/>
          <p:nvPr/>
        </p:nvSpPr>
        <p:spPr>
          <a:xfrm>
            <a:off x="5286147" y="2105382"/>
            <a:ext cx="371061" cy="384313"/>
          </a:xfrm>
          <a:prstGeom prst="mathMinus">
            <a:avLst/>
          </a:prstGeom>
          <a:solidFill>
            <a:srgbClr val="F04E23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30" name="Minus 29"/>
          <p:cNvSpPr/>
          <p:nvPr/>
        </p:nvSpPr>
        <p:spPr>
          <a:xfrm>
            <a:off x="6582959" y="2104603"/>
            <a:ext cx="371061" cy="384313"/>
          </a:xfrm>
          <a:prstGeom prst="mathMinus">
            <a:avLst/>
          </a:prstGeom>
          <a:solidFill>
            <a:srgbClr val="F04E23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31" name="Minus 30"/>
          <p:cNvSpPr/>
          <p:nvPr/>
        </p:nvSpPr>
        <p:spPr>
          <a:xfrm>
            <a:off x="5286147" y="2359568"/>
            <a:ext cx="371061" cy="384313"/>
          </a:xfrm>
          <a:prstGeom prst="mathMinus">
            <a:avLst/>
          </a:prstGeom>
          <a:solidFill>
            <a:srgbClr val="F04E23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32" name="Minus 31"/>
          <p:cNvSpPr/>
          <p:nvPr/>
        </p:nvSpPr>
        <p:spPr>
          <a:xfrm>
            <a:off x="6584944" y="2879196"/>
            <a:ext cx="371061" cy="384313"/>
          </a:xfrm>
          <a:prstGeom prst="mathMinus">
            <a:avLst/>
          </a:prstGeom>
          <a:solidFill>
            <a:srgbClr val="F04E23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  <p:sp>
        <p:nvSpPr>
          <p:cNvPr id="33" name="Minus 32"/>
          <p:cNvSpPr/>
          <p:nvPr/>
        </p:nvSpPr>
        <p:spPr>
          <a:xfrm>
            <a:off x="6582959" y="2362278"/>
            <a:ext cx="371061" cy="384313"/>
          </a:xfrm>
          <a:prstGeom prst="mathMinus">
            <a:avLst/>
          </a:prstGeom>
          <a:solidFill>
            <a:srgbClr val="F04E23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69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4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Investering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17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308" y="1197548"/>
            <a:ext cx="4621384" cy="274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Energiforbrug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18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025" y="1197548"/>
            <a:ext cx="4933949" cy="274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Fast høj elpris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19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419824" y="1460741"/>
            <a:ext cx="4188035" cy="2823713"/>
          </a:xfrm>
        </p:spPr>
        <p:txBody>
          <a:bodyPr/>
          <a:lstStyle/>
          <a:p>
            <a:r>
              <a:rPr lang="da-DK" dirty="0" smtClean="0"/>
              <a:t>Elpris små forbrugere: 1,51 </a:t>
            </a:r>
            <a:r>
              <a:rPr lang="da-DK" dirty="0" err="1" smtClean="0"/>
              <a:t>kr</a:t>
            </a:r>
            <a:r>
              <a:rPr lang="da-DK" dirty="0" smtClean="0"/>
              <a:t>/kWh</a:t>
            </a:r>
          </a:p>
          <a:p>
            <a:endParaRPr lang="da-DK" dirty="0"/>
          </a:p>
          <a:p>
            <a:r>
              <a:rPr lang="da-DK" dirty="0" smtClean="0"/>
              <a:t>Elpris for storforbrugere: 1,39 </a:t>
            </a:r>
            <a:r>
              <a:rPr lang="da-DK" dirty="0" err="1" smtClean="0"/>
              <a:t>kr</a:t>
            </a:r>
            <a:r>
              <a:rPr lang="da-DK" dirty="0" smtClean="0"/>
              <a:t>/kWh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859" y="1289731"/>
            <a:ext cx="4427256" cy="24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2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dirty="0" smtClean="0"/>
              <a:t>Det færøske energisystem</a:t>
            </a:r>
          </a:p>
          <a:p>
            <a:r>
              <a:rPr lang="da-DK" dirty="0" smtClean="0"/>
              <a:t>Varmeforsyning </a:t>
            </a:r>
            <a:r>
              <a:rPr lang="da-DK" dirty="0" err="1" smtClean="0"/>
              <a:t>Leirvík</a:t>
            </a:r>
            <a:endParaRPr lang="da-DK" dirty="0" smtClean="0"/>
          </a:p>
          <a:p>
            <a:r>
              <a:rPr lang="da-DK" dirty="0" smtClean="0"/>
              <a:t>Fremtidige muligheder</a:t>
            </a:r>
          </a:p>
          <a:p>
            <a:r>
              <a:rPr lang="da-DK" dirty="0" smtClean="0"/>
              <a:t>Smart </a:t>
            </a:r>
            <a:r>
              <a:rPr lang="da-DK" dirty="0" err="1" smtClean="0"/>
              <a:t>grid</a:t>
            </a:r>
            <a:endParaRPr lang="da-DK" dirty="0" smtClean="0"/>
          </a:p>
          <a:p>
            <a:r>
              <a:rPr lang="da-DK" dirty="0" smtClean="0"/>
              <a:t>Fordele og ulemper for scenarierne</a:t>
            </a:r>
          </a:p>
          <a:p>
            <a:r>
              <a:rPr lang="da-DK" smtClean="0"/>
              <a:t>Projektøkonomi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491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Høj elpris om dagen. Lav elpris om natten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20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dirty="0" smtClean="0"/>
              <a:t>Elpris om natten: 50 øre/kWh billigere end om dagen</a:t>
            </a:r>
          </a:p>
          <a:p>
            <a:endParaRPr lang="da-DK" dirty="0"/>
          </a:p>
          <a:p>
            <a:r>
              <a:rPr lang="da-DK" dirty="0" smtClean="0"/>
              <a:t>8 timer om natten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859" y="1289731"/>
            <a:ext cx="4427257" cy="24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Projektøkonomi, følsomhed - Projekt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21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367" y="1197548"/>
            <a:ext cx="4583266" cy="274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6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Projektøkonomi, følsomhed - Husstand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22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367" y="1197548"/>
            <a:ext cx="4583266" cy="274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Samfundsøkonomisk perspektiv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23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da-DK" sz="1400" dirty="0" smtClean="0"/>
              <a:t>Årligt bliver der brugt mere end 1 million liter fyringsolie i </a:t>
            </a:r>
            <a:r>
              <a:rPr lang="da-DK" sz="1400" dirty="0" err="1" smtClean="0"/>
              <a:t>Leirvík</a:t>
            </a:r>
            <a:r>
              <a:rPr lang="da-DK" sz="1400" dirty="0" smtClean="0"/>
              <a:t>.</a:t>
            </a:r>
          </a:p>
          <a:p>
            <a:endParaRPr lang="da-DK" sz="1400" dirty="0"/>
          </a:p>
          <a:p>
            <a:r>
              <a:rPr lang="da-DK" sz="1400" dirty="0" smtClean="0"/>
              <a:t>Hver liter fyringsolie udleder 2,7 kilo CO</a:t>
            </a:r>
            <a:r>
              <a:rPr lang="da-DK" sz="1400" baseline="-25000" dirty="0" smtClean="0"/>
              <a:t>2</a:t>
            </a:r>
          </a:p>
          <a:p>
            <a:endParaRPr lang="da-DK" sz="1400" dirty="0" smtClean="0"/>
          </a:p>
          <a:p>
            <a:r>
              <a:rPr lang="da-DK" sz="1400" dirty="0" err="1" smtClean="0"/>
              <a:t>Skadesvirkningen</a:t>
            </a:r>
            <a:r>
              <a:rPr lang="da-DK" sz="1400" dirty="0" smtClean="0"/>
              <a:t> af et kilo CO</a:t>
            </a:r>
            <a:r>
              <a:rPr lang="da-DK" sz="1400" baseline="-25000" dirty="0" smtClean="0"/>
              <a:t>2 </a:t>
            </a:r>
            <a:r>
              <a:rPr lang="da-DK" sz="1400" dirty="0" smtClean="0"/>
              <a:t> er ifølge den danske Energistyrelse </a:t>
            </a:r>
            <a:r>
              <a:rPr lang="da-DK" sz="1400" dirty="0" err="1" smtClean="0"/>
              <a:t>værdisat</a:t>
            </a:r>
            <a:r>
              <a:rPr lang="da-DK" sz="1400" dirty="0" smtClean="0"/>
              <a:t> til 50 øre</a:t>
            </a:r>
            <a:endParaRPr lang="da-DK" sz="1400" baseline="-25000" dirty="0" smtClean="0"/>
          </a:p>
          <a:p>
            <a:endParaRPr lang="da-DK" sz="1400" dirty="0" smtClean="0"/>
          </a:p>
          <a:p>
            <a:r>
              <a:rPr lang="da-DK" sz="1400" dirty="0" smtClean="0"/>
              <a:t>Dermed kan den samfundsøkonomiske </a:t>
            </a:r>
            <a:r>
              <a:rPr lang="da-DK" sz="1400" dirty="0" err="1" smtClean="0"/>
              <a:t>skadesvirkning</a:t>
            </a:r>
            <a:r>
              <a:rPr lang="da-DK" sz="1400" dirty="0" smtClean="0"/>
              <a:t> af fyring med olie i </a:t>
            </a:r>
            <a:r>
              <a:rPr lang="da-DK" sz="1400" dirty="0" err="1" smtClean="0"/>
              <a:t>Leirvík</a:t>
            </a:r>
            <a:r>
              <a:rPr lang="da-DK" sz="1400" dirty="0" smtClean="0"/>
              <a:t> være op mod 1,5 mio. kr. om året</a:t>
            </a:r>
          </a:p>
          <a:p>
            <a:endParaRPr lang="da-DK" sz="1400" dirty="0"/>
          </a:p>
          <a:p>
            <a:r>
              <a:rPr lang="da-DK" sz="1400" dirty="0" smtClean="0"/>
              <a:t>Dertil kommer </a:t>
            </a:r>
            <a:r>
              <a:rPr lang="da-DK" sz="1400" dirty="0" err="1" smtClean="0"/>
              <a:t>skadesvirkningen</a:t>
            </a:r>
            <a:r>
              <a:rPr lang="da-DK" sz="1400" dirty="0" smtClean="0"/>
              <a:t> af andre stoffer som </a:t>
            </a:r>
            <a:r>
              <a:rPr lang="da-DK" sz="1400" dirty="0" err="1" smtClean="0"/>
              <a:t>NO</a:t>
            </a:r>
            <a:r>
              <a:rPr lang="da-DK" sz="1400" baseline="-25000" dirty="0" err="1" smtClean="0"/>
              <a:t>x</a:t>
            </a:r>
            <a:r>
              <a:rPr lang="da-DK" sz="1400" dirty="0" smtClean="0"/>
              <a:t>, SO</a:t>
            </a:r>
            <a:r>
              <a:rPr lang="da-DK" sz="1400" baseline="-25000" dirty="0" smtClean="0"/>
              <a:t>2</a:t>
            </a:r>
            <a:r>
              <a:rPr lang="da-DK" sz="1400" dirty="0" smtClean="0"/>
              <a:t> </a:t>
            </a:r>
            <a:r>
              <a:rPr lang="da-DK" sz="1400" smtClean="0"/>
              <a:t>og partikler</a:t>
            </a:r>
            <a:endParaRPr lang="da-DK" sz="1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4696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svarer det til?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24</a:t>
            </a:fld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dirty="0" smtClean="0"/>
              <a:t>2.700 ton CO₂</a:t>
            </a:r>
          </a:p>
          <a:p>
            <a:endParaRPr lang="da-DK" dirty="0"/>
          </a:p>
          <a:p>
            <a:r>
              <a:rPr lang="da-DK" dirty="0" smtClean="0"/>
              <a:t>En mindre personbil udleder ca. 120 gram CO₂ per kilometer</a:t>
            </a:r>
          </a:p>
          <a:p>
            <a:endParaRPr lang="da-DK" dirty="0"/>
          </a:p>
          <a:p>
            <a:r>
              <a:rPr lang="da-DK" dirty="0" smtClean="0"/>
              <a:t>22,5 mio. kilometer</a:t>
            </a:r>
          </a:p>
          <a:p>
            <a:endParaRPr lang="da-DK" dirty="0"/>
          </a:p>
          <a:p>
            <a:r>
              <a:rPr lang="da-DK" dirty="0" smtClean="0"/>
              <a:t>Det er mere end 511 gange rundt om jorden</a:t>
            </a:r>
            <a:endParaRPr lang="da-DK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da-DK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644021" y="1802821"/>
            <a:ext cx="2014890" cy="2021717"/>
            <a:chOff x="1108075" y="1298575"/>
            <a:chExt cx="468313" cy="469900"/>
          </a:xfrm>
        </p:grpSpPr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1108075" y="1298575"/>
              <a:ext cx="468313" cy="469900"/>
            </a:xfrm>
            <a:custGeom>
              <a:avLst/>
              <a:gdLst>
                <a:gd name="T0" fmla="*/ 125 w 249"/>
                <a:gd name="T1" fmla="*/ 0 h 250"/>
                <a:gd name="T2" fmla="*/ 0 w 249"/>
                <a:gd name="T3" fmla="*/ 125 h 250"/>
                <a:gd name="T4" fmla="*/ 125 w 249"/>
                <a:gd name="T5" fmla="*/ 250 h 250"/>
                <a:gd name="T6" fmla="*/ 249 w 249"/>
                <a:gd name="T7" fmla="*/ 125 h 250"/>
                <a:gd name="T8" fmla="*/ 125 w 249"/>
                <a:gd name="T9" fmla="*/ 0 h 250"/>
                <a:gd name="T10" fmla="*/ 125 w 249"/>
                <a:gd name="T11" fmla="*/ 12 h 250"/>
                <a:gd name="T12" fmla="*/ 237 w 249"/>
                <a:gd name="T13" fmla="*/ 125 h 250"/>
                <a:gd name="T14" fmla="*/ 125 w 249"/>
                <a:gd name="T15" fmla="*/ 238 h 250"/>
                <a:gd name="T16" fmla="*/ 12 w 249"/>
                <a:gd name="T17" fmla="*/ 125 h 250"/>
                <a:gd name="T18" fmla="*/ 125 w 249"/>
                <a:gd name="T19" fmla="*/ 1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9" h="250"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3" y="250"/>
                    <a:pt x="249" y="194"/>
                    <a:pt x="249" y="125"/>
                  </a:cubicBezTo>
                  <a:cubicBezTo>
                    <a:pt x="249" y="56"/>
                    <a:pt x="193" y="0"/>
                    <a:pt x="125" y="0"/>
                  </a:cubicBezTo>
                  <a:moveTo>
                    <a:pt x="125" y="12"/>
                  </a:moveTo>
                  <a:cubicBezTo>
                    <a:pt x="187" y="12"/>
                    <a:pt x="237" y="63"/>
                    <a:pt x="237" y="125"/>
                  </a:cubicBezTo>
                  <a:cubicBezTo>
                    <a:pt x="237" y="187"/>
                    <a:pt x="187" y="238"/>
                    <a:pt x="125" y="238"/>
                  </a:cubicBezTo>
                  <a:cubicBezTo>
                    <a:pt x="63" y="238"/>
                    <a:pt x="12" y="187"/>
                    <a:pt x="12" y="125"/>
                  </a:cubicBezTo>
                  <a:cubicBezTo>
                    <a:pt x="12" y="63"/>
                    <a:pt x="63" y="12"/>
                    <a:pt x="125" y="12"/>
                  </a:cubicBezTo>
                </a:path>
              </a:pathLst>
            </a:custGeom>
            <a:solidFill>
              <a:srgbClr val="F04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209675" y="1420813"/>
              <a:ext cx="263525" cy="211138"/>
            </a:xfrm>
            <a:custGeom>
              <a:avLst/>
              <a:gdLst>
                <a:gd name="T0" fmla="*/ 118 w 140"/>
                <a:gd name="T1" fmla="*/ 76 h 112"/>
                <a:gd name="T2" fmla="*/ 107 w 140"/>
                <a:gd name="T3" fmla="*/ 65 h 112"/>
                <a:gd name="T4" fmla="*/ 118 w 140"/>
                <a:gd name="T5" fmla="*/ 55 h 112"/>
                <a:gd name="T6" fmla="*/ 128 w 140"/>
                <a:gd name="T7" fmla="*/ 65 h 112"/>
                <a:gd name="T8" fmla="*/ 118 w 140"/>
                <a:gd name="T9" fmla="*/ 76 h 112"/>
                <a:gd name="T10" fmla="*/ 22 w 140"/>
                <a:gd name="T11" fmla="*/ 76 h 112"/>
                <a:gd name="T12" fmla="*/ 11 w 140"/>
                <a:gd name="T13" fmla="*/ 65 h 112"/>
                <a:gd name="T14" fmla="*/ 22 w 140"/>
                <a:gd name="T15" fmla="*/ 55 h 112"/>
                <a:gd name="T16" fmla="*/ 32 w 140"/>
                <a:gd name="T17" fmla="*/ 65 h 112"/>
                <a:gd name="T18" fmla="*/ 22 w 140"/>
                <a:gd name="T19" fmla="*/ 76 h 112"/>
                <a:gd name="T20" fmla="*/ 27 w 140"/>
                <a:gd name="T21" fmla="*/ 16 h 112"/>
                <a:gd name="T22" fmla="*/ 34 w 140"/>
                <a:gd name="T23" fmla="*/ 10 h 112"/>
                <a:gd name="T24" fmla="*/ 92 w 140"/>
                <a:gd name="T25" fmla="*/ 10 h 112"/>
                <a:gd name="T26" fmla="*/ 106 w 140"/>
                <a:gd name="T27" fmla="*/ 10 h 112"/>
                <a:gd name="T28" fmla="*/ 113 w 140"/>
                <a:gd name="T29" fmla="*/ 16 h 112"/>
                <a:gd name="T30" fmla="*/ 116 w 140"/>
                <a:gd name="T31" fmla="*/ 43 h 112"/>
                <a:gd name="T32" fmla="*/ 23 w 140"/>
                <a:gd name="T33" fmla="*/ 43 h 112"/>
                <a:gd name="T34" fmla="*/ 27 w 140"/>
                <a:gd name="T35" fmla="*/ 16 h 112"/>
                <a:gd name="T36" fmla="*/ 128 w 140"/>
                <a:gd name="T37" fmla="*/ 43 h 112"/>
                <a:gd name="T38" fmla="*/ 127 w 140"/>
                <a:gd name="T39" fmla="*/ 43 h 112"/>
                <a:gd name="T40" fmla="*/ 122 w 140"/>
                <a:gd name="T41" fmla="*/ 13 h 112"/>
                <a:gd name="T42" fmla="*/ 107 w 140"/>
                <a:gd name="T43" fmla="*/ 0 h 112"/>
                <a:gd name="T44" fmla="*/ 83 w 140"/>
                <a:gd name="T45" fmla="*/ 0 h 112"/>
                <a:gd name="T46" fmla="*/ 56 w 140"/>
                <a:gd name="T47" fmla="*/ 0 h 112"/>
                <a:gd name="T48" fmla="*/ 32 w 140"/>
                <a:gd name="T49" fmla="*/ 0 h 112"/>
                <a:gd name="T50" fmla="*/ 17 w 140"/>
                <a:gd name="T51" fmla="*/ 13 h 112"/>
                <a:gd name="T52" fmla="*/ 12 w 140"/>
                <a:gd name="T53" fmla="*/ 43 h 112"/>
                <a:gd name="T54" fmla="*/ 11 w 140"/>
                <a:gd name="T55" fmla="*/ 43 h 112"/>
                <a:gd name="T56" fmla="*/ 0 w 140"/>
                <a:gd name="T57" fmla="*/ 56 h 112"/>
                <a:gd name="T58" fmla="*/ 0 w 140"/>
                <a:gd name="T59" fmla="*/ 96 h 112"/>
                <a:gd name="T60" fmla="*/ 11 w 140"/>
                <a:gd name="T61" fmla="*/ 96 h 112"/>
                <a:gd name="T62" fmla="*/ 11 w 140"/>
                <a:gd name="T63" fmla="*/ 112 h 112"/>
                <a:gd name="T64" fmla="*/ 32 w 140"/>
                <a:gd name="T65" fmla="*/ 112 h 112"/>
                <a:gd name="T66" fmla="*/ 32 w 140"/>
                <a:gd name="T67" fmla="*/ 96 h 112"/>
                <a:gd name="T68" fmla="*/ 108 w 140"/>
                <a:gd name="T69" fmla="*/ 96 h 112"/>
                <a:gd name="T70" fmla="*/ 108 w 140"/>
                <a:gd name="T71" fmla="*/ 112 h 112"/>
                <a:gd name="T72" fmla="*/ 128 w 140"/>
                <a:gd name="T73" fmla="*/ 112 h 112"/>
                <a:gd name="T74" fmla="*/ 128 w 140"/>
                <a:gd name="T75" fmla="*/ 96 h 112"/>
                <a:gd name="T76" fmla="*/ 140 w 140"/>
                <a:gd name="T77" fmla="*/ 96 h 112"/>
                <a:gd name="T78" fmla="*/ 140 w 140"/>
                <a:gd name="T79" fmla="*/ 56 h 112"/>
                <a:gd name="T80" fmla="*/ 128 w 140"/>
                <a:gd name="T81" fmla="*/ 4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112">
                  <a:moveTo>
                    <a:pt x="118" y="76"/>
                  </a:moveTo>
                  <a:cubicBezTo>
                    <a:pt x="112" y="76"/>
                    <a:pt x="107" y="71"/>
                    <a:pt x="107" y="65"/>
                  </a:cubicBezTo>
                  <a:cubicBezTo>
                    <a:pt x="107" y="59"/>
                    <a:pt x="112" y="55"/>
                    <a:pt x="118" y="55"/>
                  </a:cubicBezTo>
                  <a:cubicBezTo>
                    <a:pt x="124" y="55"/>
                    <a:pt x="128" y="59"/>
                    <a:pt x="128" y="65"/>
                  </a:cubicBezTo>
                  <a:cubicBezTo>
                    <a:pt x="128" y="71"/>
                    <a:pt x="124" y="76"/>
                    <a:pt x="118" y="76"/>
                  </a:cubicBezTo>
                  <a:moveTo>
                    <a:pt x="22" y="76"/>
                  </a:moveTo>
                  <a:cubicBezTo>
                    <a:pt x="16" y="76"/>
                    <a:pt x="11" y="71"/>
                    <a:pt x="11" y="65"/>
                  </a:cubicBezTo>
                  <a:cubicBezTo>
                    <a:pt x="11" y="59"/>
                    <a:pt x="16" y="55"/>
                    <a:pt x="22" y="55"/>
                  </a:cubicBezTo>
                  <a:cubicBezTo>
                    <a:pt x="28" y="55"/>
                    <a:pt x="32" y="59"/>
                    <a:pt x="32" y="65"/>
                  </a:cubicBezTo>
                  <a:cubicBezTo>
                    <a:pt x="32" y="71"/>
                    <a:pt x="28" y="76"/>
                    <a:pt x="22" y="76"/>
                  </a:cubicBezTo>
                  <a:moveTo>
                    <a:pt x="27" y="16"/>
                  </a:moveTo>
                  <a:cubicBezTo>
                    <a:pt x="27" y="13"/>
                    <a:pt x="30" y="10"/>
                    <a:pt x="34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9" y="10"/>
                    <a:pt x="112" y="13"/>
                    <a:pt x="113" y="16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23" y="43"/>
                    <a:pt x="23" y="43"/>
                    <a:pt x="23" y="43"/>
                  </a:cubicBezTo>
                  <a:lnTo>
                    <a:pt x="27" y="16"/>
                  </a:lnTo>
                  <a:close/>
                  <a:moveTo>
                    <a:pt x="128" y="43"/>
                  </a:moveTo>
                  <a:cubicBezTo>
                    <a:pt x="127" y="43"/>
                    <a:pt x="127" y="43"/>
                    <a:pt x="127" y="43"/>
                  </a:cubicBezTo>
                  <a:cubicBezTo>
                    <a:pt x="125" y="28"/>
                    <a:pt x="122" y="13"/>
                    <a:pt x="122" y="13"/>
                  </a:cubicBezTo>
                  <a:cubicBezTo>
                    <a:pt x="121" y="6"/>
                    <a:pt x="117" y="0"/>
                    <a:pt x="107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2" y="0"/>
                    <a:pt x="18" y="6"/>
                    <a:pt x="17" y="13"/>
                  </a:cubicBezTo>
                  <a:cubicBezTo>
                    <a:pt x="17" y="13"/>
                    <a:pt x="15" y="28"/>
                    <a:pt x="12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5" y="43"/>
                    <a:pt x="0" y="48"/>
                    <a:pt x="0" y="5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28" y="112"/>
                    <a:pt x="128" y="112"/>
                    <a:pt x="128" y="112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40" y="96"/>
                    <a:pt x="140" y="96"/>
                    <a:pt x="140" y="96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40" y="48"/>
                    <a:pt x="135" y="43"/>
                    <a:pt x="128" y="43"/>
                  </a:cubicBezTo>
                </a:path>
              </a:pathLst>
            </a:custGeom>
            <a:solidFill>
              <a:srgbClr val="F04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09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Inden projektets afslutning - afklaringspunkter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25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dirty="0" smtClean="0"/>
              <a:t>Følsomhed på lånerenter</a:t>
            </a:r>
          </a:p>
          <a:p>
            <a:r>
              <a:rPr lang="da-DK" dirty="0" smtClean="0"/>
              <a:t>Præcisering af udfordringer ved at have 300 individuelle systemer i forhold til et centralt</a:t>
            </a:r>
          </a:p>
          <a:p>
            <a:r>
              <a:rPr lang="da-DK" dirty="0" smtClean="0"/>
              <a:t>Drift af fjernvarmeselskab skal belyses yderligere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8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Efter projektets afslutning - afklaringspunkter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26</a:t>
            </a:fld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>
            <a:noAutofit/>
          </a:bodyPr>
          <a:lstStyle/>
          <a:p>
            <a:r>
              <a:rPr lang="da-DK" sz="1200" dirty="0" smtClean="0"/>
              <a:t>Bygningers standard</a:t>
            </a:r>
          </a:p>
          <a:p>
            <a:pPr lvl="1"/>
            <a:r>
              <a:rPr lang="da-DK" sz="1100" dirty="0" smtClean="0"/>
              <a:t>Reduktion af varmeforbrug</a:t>
            </a:r>
          </a:p>
          <a:p>
            <a:pPr lvl="1"/>
            <a:r>
              <a:rPr lang="da-DK" sz="1100" dirty="0" smtClean="0"/>
              <a:t>Klargøring til lavere temperatur i varmesystem</a:t>
            </a:r>
          </a:p>
          <a:p>
            <a:endParaRPr lang="da-DK" sz="1200" dirty="0"/>
          </a:p>
          <a:p>
            <a:r>
              <a:rPr lang="da-DK" sz="1200" dirty="0" smtClean="0"/>
              <a:t>Finansiering/Organisering</a:t>
            </a:r>
          </a:p>
          <a:p>
            <a:pPr lvl="1"/>
            <a:r>
              <a:rPr lang="da-DK" sz="1100" dirty="0" smtClean="0"/>
              <a:t>Varmeselskab</a:t>
            </a:r>
          </a:p>
          <a:p>
            <a:pPr lvl="1"/>
            <a:r>
              <a:rPr lang="da-DK" sz="1100" dirty="0" smtClean="0"/>
              <a:t>Store indledende investeringer</a:t>
            </a:r>
          </a:p>
          <a:p>
            <a:pPr lvl="1"/>
            <a:r>
              <a:rPr lang="da-DK" sz="1100" dirty="0" smtClean="0"/>
              <a:t>Lånerente privat/selskab</a:t>
            </a:r>
          </a:p>
          <a:p>
            <a:endParaRPr lang="da-DK" sz="1200" dirty="0"/>
          </a:p>
          <a:p>
            <a:r>
              <a:rPr lang="da-DK" sz="1200" dirty="0" smtClean="0"/>
              <a:t>Aftale med SEV</a:t>
            </a:r>
          </a:p>
          <a:p>
            <a:endParaRPr lang="da-DK" sz="1200" dirty="0"/>
          </a:p>
          <a:p>
            <a:r>
              <a:rPr lang="da-DK" sz="1200" dirty="0" smtClean="0"/>
              <a:t>Kombination af fjernvarme og individuelle varmepumper</a:t>
            </a:r>
          </a:p>
        </p:txBody>
      </p:sp>
    </p:spTree>
    <p:extLst>
      <p:ext uri="{BB962C8B-B14F-4D97-AF65-F5344CB8AC3E}">
        <p14:creationId xmlns:p14="http://schemas.microsoft.com/office/powerpoint/2010/main" val="24130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Det færøske energisystem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96" y="1250811"/>
            <a:ext cx="4629007" cy="264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Det færøske energisystem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Billede 2" descr="cid:image003.png@01D1AA01.48A9C5B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457" y="1114276"/>
            <a:ext cx="4832014" cy="3170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23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Varmeforsyning </a:t>
            </a:r>
            <a:r>
              <a:rPr lang="da-DK" dirty="0" err="1" smtClean="0"/>
              <a:t>Leirvík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dirty="0" smtClean="0"/>
              <a:t>315 huse</a:t>
            </a:r>
          </a:p>
          <a:p>
            <a:r>
              <a:rPr lang="da-DK" dirty="0" smtClean="0"/>
              <a:t>20 større bygninger</a:t>
            </a:r>
          </a:p>
          <a:p>
            <a:endParaRPr lang="da-DK" dirty="0"/>
          </a:p>
          <a:p>
            <a:r>
              <a:rPr lang="da-DK" dirty="0" smtClean="0"/>
              <a:t>Olieforbrug ca. 1,1 mio. liter årligt</a:t>
            </a:r>
          </a:p>
          <a:p>
            <a:r>
              <a:rPr lang="da-DK" dirty="0" smtClean="0"/>
              <a:t>Varmebehovet er ca. 9.000 MWh årligt</a:t>
            </a:r>
          </a:p>
        </p:txBody>
      </p:sp>
    </p:spTree>
    <p:extLst>
      <p:ext uri="{BB962C8B-B14F-4D97-AF65-F5344CB8AC3E}">
        <p14:creationId xmlns:p14="http://schemas.microsoft.com/office/powerpoint/2010/main" val="166853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Varmeforsyning </a:t>
            </a:r>
            <a:r>
              <a:rPr lang="da-DK" dirty="0" err="1" smtClean="0"/>
              <a:t>Leirvík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a-DK" dirty="0" smtClean="0"/>
              <a:t>Tegning af olieforsyning</a:t>
            </a:r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" y="0"/>
            <a:ext cx="91412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</p:spPr>
      </p:pic>
    </p:spTree>
    <p:extLst>
      <p:ext uri="{BB962C8B-B14F-4D97-AF65-F5344CB8AC3E}">
        <p14:creationId xmlns:p14="http://schemas.microsoft.com/office/powerpoint/2010/main" val="8177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</p:spPr>
      </p:pic>
    </p:spTree>
    <p:extLst>
      <p:ext uri="{BB962C8B-B14F-4D97-AF65-F5344CB8AC3E}">
        <p14:creationId xmlns:p14="http://schemas.microsoft.com/office/powerpoint/2010/main" val="30722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smtClean="0"/>
              <a:t>27. september 2016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Case Leirvík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4B9EF-527F-4F31-BDA9-861CCA0FE377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</p:spPr>
      </p:pic>
    </p:spTree>
    <p:extLst>
      <p:ext uri="{BB962C8B-B14F-4D97-AF65-F5344CB8AC3E}">
        <p14:creationId xmlns:p14="http://schemas.microsoft.com/office/powerpoint/2010/main" val="32163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WI">
  <a:themeElements>
    <a:clrScheme name="COWIobsolete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435A69"/>
      </a:accent1>
      <a:accent2>
        <a:srgbClr val="9DB8AF"/>
      </a:accent2>
      <a:accent3>
        <a:srgbClr val="F04E23"/>
      </a:accent3>
      <a:accent4>
        <a:srgbClr val="B3D455"/>
      </a:accent4>
      <a:accent5>
        <a:srgbClr val="009CDE"/>
      </a:accent5>
      <a:accent6>
        <a:srgbClr val="FBDB65"/>
      </a:accent6>
      <a:hlink>
        <a:srgbClr val="F04E23"/>
      </a:hlink>
      <a:folHlink>
        <a:srgbClr val="B3D455"/>
      </a:folHlink>
    </a:clrScheme>
    <a:fontScheme name="COW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j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WI_16_9.potx" id="{49719E08-B7FD-4D7A-82EE-8682DA017D9A}" vid="{6413DD2B-2441-4FAA-A843-C102EC6331A1}"/>
    </a:ext>
  </a:extLst>
</a:theme>
</file>

<file path=ppt/theme/theme2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WI">
      <a:dk1>
        <a:srgbClr val="1F1F1F"/>
      </a:dk1>
      <a:lt1>
        <a:sysClr val="window" lastClr="FFFFFF"/>
      </a:lt1>
      <a:dk2>
        <a:srgbClr val="58595B"/>
      </a:dk2>
      <a:lt2>
        <a:srgbClr val="D0C7BD"/>
      </a:lt2>
      <a:accent1>
        <a:srgbClr val="9F948A"/>
      </a:accent1>
      <a:accent2>
        <a:srgbClr val="44626A"/>
      </a:accent2>
      <a:accent3>
        <a:srgbClr val="F04E23"/>
      </a:accent3>
      <a:accent4>
        <a:srgbClr val="B3D455"/>
      </a:accent4>
      <a:accent5>
        <a:srgbClr val="818B96"/>
      </a:accent5>
      <a:accent6>
        <a:srgbClr val="D0C7BD"/>
      </a:accent6>
      <a:hlink>
        <a:srgbClr val="F04E23"/>
      </a:hlink>
      <a:folHlink>
        <a:srgbClr val="B3D45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B5EC5F424DF0438C02C794499518FB" ma:contentTypeVersion="0" ma:contentTypeDescription="Create a new document." ma:contentTypeScope="" ma:versionID="5ab65c60870f55e49362d4efb7fd413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2ea347ee6c5493b9e14b1c149bab3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058FAF-57B6-4DE6-9465-15344DCEF84C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CA9813E-2A72-44A6-9CA2-D8B04F91F0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D838FE-E18D-4E9A-A19D-CAE672D75B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COWI_16_9</Template>
  <TotalTime>2022</TotalTime>
  <Words>616</Words>
  <Application>Microsoft Macintosh PowerPoint</Application>
  <PresentationFormat>On-screen Show (16:9)</PresentationFormat>
  <Paragraphs>179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Verdana</vt:lpstr>
      <vt:lpstr>Arial</vt:lpstr>
      <vt:lpstr>COWI</vt:lpstr>
      <vt:lpstr>Case Leirvík – Bæredygtig varmeforsyning</vt:lpstr>
      <vt:lpstr>Agenda</vt:lpstr>
      <vt:lpstr>Det færøske energisystem</vt:lpstr>
      <vt:lpstr>Det færøske energisystem</vt:lpstr>
      <vt:lpstr>Varmeforsyning Leirvík</vt:lpstr>
      <vt:lpstr>Varmeforsyning Leirvík</vt:lpstr>
      <vt:lpstr>PowerPoint Presentation</vt:lpstr>
      <vt:lpstr>PowerPoint Presentation</vt:lpstr>
      <vt:lpstr>PowerPoint Presentation</vt:lpstr>
      <vt:lpstr>Scenarier</vt:lpstr>
      <vt:lpstr>Samspil – el og varme (smart grid)</vt:lpstr>
      <vt:lpstr>PowerPoint Presentation</vt:lpstr>
      <vt:lpstr>Fordele og ulemper Individuelle oliekedler</vt:lpstr>
      <vt:lpstr>Fordele og ulemper Varmepumpeløsninger</vt:lpstr>
      <vt:lpstr>PowerPoint Presentation</vt:lpstr>
      <vt:lpstr>PowerPoint Presentation</vt:lpstr>
      <vt:lpstr>Investering</vt:lpstr>
      <vt:lpstr>Energiforbrug</vt:lpstr>
      <vt:lpstr>Fast høj elpris</vt:lpstr>
      <vt:lpstr>Høj elpris om dagen. Lav elpris om natten</vt:lpstr>
      <vt:lpstr>Projektøkonomi, følsomhed - Projekt</vt:lpstr>
      <vt:lpstr>Projektøkonomi, følsomhed - Husstand</vt:lpstr>
      <vt:lpstr>Samfundsøkonomisk perspektiv</vt:lpstr>
      <vt:lpstr>Hvad svarer det til?</vt:lpstr>
      <vt:lpstr>Inden projektets afslutning - afklaringspunkter</vt:lpstr>
      <vt:lpstr>Efter projektets afslutning - afklaringspunkter</vt:lpstr>
    </vt:vector>
  </TitlesOfParts>
  <Company>COWI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Leirvík</dc:title>
  <dc:subject>Borgermøde Leirvík - Bæredygtig varmeforsyning</dc:subject>
  <dc:creator>Jakob Nymann Rud</dc:creator>
  <cp:lastModifiedBy>Jákup Justinussen</cp:lastModifiedBy>
  <cp:revision>43</cp:revision>
  <dcterms:created xsi:type="dcterms:W3CDTF">2016-09-12T13:43:08Z</dcterms:created>
  <dcterms:modified xsi:type="dcterms:W3CDTF">2016-10-20T12:28:06Z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wiTitle">
    <vt:lpwstr>Case Leirvík</vt:lpwstr>
  </property>
  <property fmtid="{D5CDD505-2E9C-101B-9397-08002B2CF9AE}" pid="3" name="Language">
    <vt:lpwstr>Danish</vt:lpwstr>
  </property>
  <property fmtid="{D5CDD505-2E9C-101B-9397-08002B2CF9AE}" pid="4" name="_AdHocReviewCycleID">
    <vt:i4>111031248</vt:i4>
  </property>
  <property fmtid="{D5CDD505-2E9C-101B-9397-08002B2CF9AE}" pid="5" name="_NewReviewCycle">
    <vt:lpwstr/>
  </property>
  <property fmtid="{D5CDD505-2E9C-101B-9397-08002B2CF9AE}" pid="6" name="_EmailSubject">
    <vt:lpwstr>COWI præsentation Århus: Arctic Ocean Heat project - project closure meeting</vt:lpwstr>
  </property>
  <property fmtid="{D5CDD505-2E9C-101B-9397-08002B2CF9AE}" pid="7" name="_AuthorEmail">
    <vt:lpwstr>pbni@cowi.com</vt:lpwstr>
  </property>
  <property fmtid="{D5CDD505-2E9C-101B-9397-08002B2CF9AE}" pid="8" name="_AuthorEmailDisplayName">
    <vt:lpwstr>Peter Bode Nielsen</vt:lpwstr>
  </property>
  <property fmtid="{D5CDD505-2E9C-101B-9397-08002B2CF9AE}" pid="9" name="_PreviousAdHocReviewCycleID">
    <vt:i4>1250012901</vt:i4>
  </property>
  <property fmtid="{D5CDD505-2E9C-101B-9397-08002B2CF9AE}" pid="10" name="CowiSubject">
    <vt:lpwstr>Borgermøde Leirvík - Bæredygtig varmeforsyning</vt:lpwstr>
  </property>
  <property fmtid="{D5CDD505-2E9C-101B-9397-08002B2CF9AE}" pid="11" name="Date completed">
    <vt:lpwstr>27. september 2016</vt:lpwstr>
  </property>
  <property fmtid="{D5CDD505-2E9C-101B-9397-08002B2CF9AE}" pid="12" name="CowiAuthor">
    <vt:lpwstr>Jakob Nymann Rud</vt:lpwstr>
  </property>
  <property fmtid="{D5CDD505-2E9C-101B-9397-08002B2CF9AE}" pid="13" name="ContentTypeId">
    <vt:lpwstr>0x010100C4B5EC5F424DF0438C02C794499518FB</vt:lpwstr>
  </property>
</Properties>
</file>